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omments/modernComment_A3E_89B4807F.xml" ContentType="application/vnd.ms-powerpoint.comment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8"/>
  </p:notesMasterIdLst>
  <p:sldIdLst>
    <p:sldId id="2598" r:id="rId2"/>
    <p:sldId id="2607" r:id="rId3"/>
    <p:sldId id="2612" r:id="rId4"/>
    <p:sldId id="2640" r:id="rId5"/>
    <p:sldId id="2579" r:id="rId6"/>
    <p:sldId id="2637" r:id="rId7"/>
    <p:sldId id="2639" r:id="rId8"/>
    <p:sldId id="2615" r:id="rId9"/>
    <p:sldId id="2638" r:id="rId10"/>
    <p:sldId id="2641" r:id="rId11"/>
    <p:sldId id="2617" r:id="rId12"/>
    <p:sldId id="2618" r:id="rId13"/>
    <p:sldId id="2651" r:id="rId14"/>
    <p:sldId id="2613" r:id="rId15"/>
    <p:sldId id="2619" r:id="rId16"/>
    <p:sldId id="2620" r:id="rId17"/>
    <p:sldId id="2642" r:id="rId18"/>
    <p:sldId id="2644" r:id="rId19"/>
    <p:sldId id="2621" r:id="rId20"/>
    <p:sldId id="2623" r:id="rId21"/>
    <p:sldId id="2622" r:id="rId22"/>
    <p:sldId id="2625" r:id="rId23"/>
    <p:sldId id="2626" r:id="rId24"/>
    <p:sldId id="2648" r:id="rId25"/>
    <p:sldId id="2647" r:id="rId26"/>
    <p:sldId id="2627" r:id="rId27"/>
    <p:sldId id="2632" r:id="rId28"/>
    <p:sldId id="2633" r:id="rId29"/>
    <p:sldId id="2650" r:id="rId30"/>
    <p:sldId id="2628" r:id="rId31"/>
    <p:sldId id="2635" r:id="rId32"/>
    <p:sldId id="2634" r:id="rId33"/>
    <p:sldId id="2645" r:id="rId34"/>
    <p:sldId id="2646" r:id="rId35"/>
    <p:sldId id="2593" r:id="rId36"/>
    <p:sldId id="2643" r:id="rId37"/>
  </p:sldIdLst>
  <p:sldSz cx="12192000" cy="6858000"/>
  <p:notesSz cx="6858000" cy="9144000"/>
  <p:custDataLst>
    <p:tags r:id="rId39"/>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elfolien" id="{3E6C9EF1-D882-4C55-A08F-244A762B696A}">
          <p14:sldIdLst>
            <p14:sldId id="2598"/>
            <p14:sldId id="2607"/>
            <p14:sldId id="2612"/>
            <p14:sldId id="2640"/>
            <p14:sldId id="2579"/>
            <p14:sldId id="2637"/>
            <p14:sldId id="2639"/>
            <p14:sldId id="2615"/>
            <p14:sldId id="2638"/>
            <p14:sldId id="2641"/>
            <p14:sldId id="2617"/>
            <p14:sldId id="2618"/>
          </p14:sldIdLst>
        </p14:section>
        <p14:section name="Abschnitt ohne Titel" id="{2901E1B5-9FEC-4BD8-A407-A6608C365212}">
          <p14:sldIdLst>
            <p14:sldId id="2651"/>
            <p14:sldId id="2613"/>
            <p14:sldId id="2619"/>
            <p14:sldId id="2620"/>
            <p14:sldId id="2642"/>
            <p14:sldId id="2644"/>
            <p14:sldId id="2621"/>
            <p14:sldId id="2623"/>
            <p14:sldId id="2622"/>
            <p14:sldId id="2625"/>
            <p14:sldId id="2626"/>
            <p14:sldId id="2648"/>
            <p14:sldId id="2647"/>
            <p14:sldId id="2627"/>
            <p14:sldId id="2632"/>
            <p14:sldId id="2633"/>
            <p14:sldId id="2650"/>
            <p14:sldId id="2628"/>
            <p14:sldId id="2635"/>
            <p14:sldId id="2634"/>
            <p14:sldId id="2645"/>
            <p14:sldId id="2646"/>
            <p14:sldId id="2593"/>
            <p14:sldId id="264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0416334-3176-8CA7-2615-79F961CC7779}" name="Luca Alfano" initials="LA" userId="Luca Alfano"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89324"/>
    <a:srgbClr val="FF0000"/>
    <a:srgbClr val="D7F2CA"/>
    <a:srgbClr val="59B22C"/>
    <a:srgbClr val="AD007C"/>
    <a:srgbClr val="80C535"/>
    <a:srgbClr val="E7B457"/>
    <a:srgbClr val="47DAF7"/>
    <a:srgbClr val="B1B50B"/>
    <a:srgbClr val="9A9A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0B7C33E-B3DF-4F67-93CD-F8DFB2F92803}">
  <a:tblStyle styleId="{90B7C33E-B3DF-4F67-93CD-F8DFB2F92803}" styleName="Uni Augsburg TableStyle">
    <a:wholeTbl>
      <a:tcTxStyle>
        <a:fontRef idx="minor">
          <a:prstClr val="black"/>
        </a:fontRef>
        <a:schemeClr val="dk1"/>
      </a:tcTxStyle>
      <a:tcStyle>
        <a:tcBdr>
          <a:left>
            <a:ln w="0" cmpd="sng">
              <a:solidFill>
                <a:schemeClr val="accent1"/>
              </a:solidFill>
            </a:ln>
          </a:left>
          <a:right>
            <a:ln w="0" cmpd="sng">
              <a:solidFill>
                <a:schemeClr val="accent1"/>
              </a:solidFill>
            </a:ln>
          </a:right>
          <a:top>
            <a:ln w="0" cmpd="sng">
              <a:solidFill>
                <a:schemeClr val="accent1"/>
              </a:solidFill>
            </a:ln>
          </a:top>
          <a:bottom>
            <a:ln w="0" cmpd="sng">
              <a:solidFill>
                <a:schemeClr val="accent1"/>
              </a:solidFill>
            </a:ln>
          </a:bottom>
          <a:insideH>
            <a:ln w="6350" cmpd="sng">
              <a:solidFill>
                <a:schemeClr val="accent1"/>
              </a:solidFill>
            </a:ln>
          </a:insideH>
          <a:insideV>
            <a:ln w="6350" cmpd="sng">
              <a:solidFill>
                <a:schemeClr val="accent1"/>
              </a:solidFill>
            </a:ln>
          </a:insideV>
        </a:tcBdr>
        <a:fill>
          <a:solidFill>
            <a:schemeClr val="lt1"/>
          </a:solidFill>
        </a:fill>
      </a:tcStyle>
    </a:wholeTbl>
    <a:band1H>
      <a:tcStyle>
        <a:tcBdr>
          <a:top>
            <a:ln w="0" cmpd="sng">
              <a:solidFill>
                <a:schemeClr val="accent1"/>
              </a:solidFill>
            </a:ln>
          </a:top>
          <a:bottom>
            <a:ln w="0" cmpd="sng">
              <a:solidFill>
                <a:schemeClr val="accent1"/>
              </a:solidFill>
            </a:ln>
          </a:bottom>
        </a:tcBdr>
        <a:fill>
          <a:solidFill>
            <a:schemeClr val="lt1"/>
          </a:solidFill>
        </a:fill>
      </a:tcStyle>
    </a:band1H>
    <a:band2H>
      <a:tcStyle>
        <a:tcBdr>
          <a:top>
            <a:ln w="0" cmpd="sng">
              <a:solidFill>
                <a:schemeClr val="accent1"/>
              </a:solidFill>
            </a:ln>
          </a:top>
          <a:bottom>
            <a:ln w="0" cmpd="sng">
              <a:solidFill>
                <a:schemeClr val="accent1"/>
              </a:solidFill>
            </a:ln>
          </a:bottom>
        </a:tcBdr>
        <a:fill>
          <a:solidFill>
            <a:schemeClr val="accent1">
              <a:tint val="30000"/>
            </a:schemeClr>
          </a:solidFill>
        </a:fill>
      </a:tcStyle>
    </a:band2H>
    <a:band1V>
      <a:tcStyle>
        <a:tcBdr>
          <a:left>
            <a:ln w="0" cmpd="sng">
              <a:solidFill>
                <a:schemeClr val="accent1"/>
              </a:solidFill>
            </a:ln>
          </a:left>
          <a:right>
            <a:ln w="0" cmpd="sng">
              <a:solidFill>
                <a:schemeClr val="accent1"/>
              </a:solidFill>
            </a:ln>
          </a:right>
        </a:tcBdr>
        <a:fill>
          <a:solidFill>
            <a:schemeClr val="lt1"/>
          </a:solidFill>
        </a:fill>
      </a:tcStyle>
    </a:band1V>
    <a:band2V>
      <a:tcStyle>
        <a:tcBdr>
          <a:left>
            <a:ln w="0" cmpd="sng">
              <a:solidFill>
                <a:schemeClr val="accent1"/>
              </a:solidFill>
            </a:ln>
          </a:left>
          <a:right>
            <a:ln w="0" cmpd="sng">
              <a:solidFill>
                <a:schemeClr val="accent1"/>
              </a:solidFill>
            </a:ln>
          </a:right>
        </a:tcBdr>
        <a:fill>
          <a:solidFill>
            <a:schemeClr val="accent1">
              <a:tint val="30000"/>
            </a:schemeClr>
          </a:solidFill>
        </a:fill>
      </a:tcStyle>
    </a:band2V>
    <a:lastCol>
      <a:tcTxStyle b="off">
        <a:fontRef idx="minor">
          <a:prstClr val="black"/>
        </a:fontRef>
        <a:schemeClr val="lt1"/>
      </a:tcTxStyle>
      <a:tcStyle>
        <a:tcBdr>
          <a:insideH>
            <a:ln w="6350" cmpd="sng">
              <a:solidFill>
                <a:schemeClr val="dk2">
                  <a:tint val="30000"/>
                </a:schemeClr>
              </a:solidFill>
            </a:ln>
          </a:insideH>
        </a:tcBdr>
        <a:fill>
          <a:solidFill>
            <a:schemeClr val="dk2">
              <a:lumMod val="75000"/>
            </a:schemeClr>
          </a:solidFill>
        </a:fill>
      </a:tcStyle>
    </a:lastCol>
    <a:firstCol>
      <a:tcTxStyle b="off">
        <a:fontRef idx="minor">
          <a:prstClr val="black"/>
        </a:fontRef>
        <a:schemeClr val="lt1"/>
      </a:tcTxStyle>
      <a:tcStyle>
        <a:tcBdr>
          <a:insideH>
            <a:ln w="6350" cmpd="sng">
              <a:solidFill>
                <a:schemeClr val="dk2">
                  <a:tint val="30000"/>
                </a:schemeClr>
              </a:solidFill>
            </a:ln>
          </a:insideH>
        </a:tcBdr>
        <a:fill>
          <a:solidFill>
            <a:schemeClr val="dk2"/>
          </a:solidFill>
        </a:fill>
      </a:tcStyle>
    </a:firstCol>
    <a:lastRow>
      <a:tcTxStyle b="off">
        <a:fontRef idx="minor">
          <a:prstClr val="black"/>
        </a:fontRef>
        <a:schemeClr val="lt1"/>
      </a:tcTxStyle>
      <a:tcStyle>
        <a:tcBdr>
          <a:top>
            <a:ln w="6350" cmpd="sng">
              <a:solidFill>
                <a:schemeClr val="dk2">
                  <a:tint val="30000"/>
                </a:schemeClr>
              </a:solidFill>
            </a:ln>
          </a:top>
          <a:insideV>
            <a:ln w="6350" cmpd="sng">
              <a:solidFill>
                <a:schemeClr val="dk2">
                  <a:tint val="30000"/>
                </a:schemeClr>
              </a:solidFill>
            </a:ln>
          </a:insideV>
        </a:tcBdr>
        <a:fill>
          <a:solidFill>
            <a:schemeClr val="dk2">
              <a:lumMod val="75000"/>
            </a:schemeClr>
          </a:solidFill>
        </a:fill>
      </a:tcStyle>
    </a:lastRow>
    <a:firstRow>
      <a:tcTxStyle b="off">
        <a:fontRef idx="minor">
          <a:prstClr val="black"/>
        </a:fontRef>
        <a:schemeClr val="lt1"/>
      </a:tcTxStyle>
      <a:tcStyle>
        <a:tcBdr>
          <a:bottom>
            <a:ln w="6350" cmpd="sng">
              <a:solidFill>
                <a:schemeClr val="dk2">
                  <a:tint val="40000"/>
                </a:schemeClr>
              </a:solidFill>
            </a:ln>
          </a:bottom>
          <a:insideV>
            <a:ln w="6350" cmpd="sng">
              <a:solidFill>
                <a:schemeClr val="dk2">
                  <a:tint val="40000"/>
                </a:schemeClr>
              </a:solidFill>
            </a:ln>
          </a:insideV>
        </a:tcBdr>
        <a:fill>
          <a:solidFill>
            <a:schemeClr val="dk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4395" autoAdjust="0"/>
  </p:normalViewPr>
  <p:slideViewPr>
    <p:cSldViewPr snapToGrid="0">
      <p:cViewPr varScale="1">
        <p:scale>
          <a:sx n="73" d="100"/>
          <a:sy n="73" d="100"/>
        </p:scale>
        <p:origin x="2034" y="72"/>
      </p:cViewPr>
      <p:guideLst/>
    </p:cSldViewPr>
  </p:slideViewPr>
  <p:outlineViewPr>
    <p:cViewPr>
      <p:scale>
        <a:sx n="33" d="100"/>
        <a:sy n="33" d="100"/>
      </p:scale>
      <p:origin x="0" y="-282"/>
    </p:cViewPr>
    <p:sldLst>
      <p:sld r:id="rId1" collapse="1"/>
      <p:sld r:id="rId2" collapse="1"/>
      <p:sld r:id="rId3" collapse="1"/>
      <p:sld r:id="rId4" collapse="1"/>
      <p:sld r:id="rId5" collapse="1"/>
      <p:sld r:id="rId6" collapse="1"/>
    </p:sldLst>
  </p:outlineViewPr>
  <p:notesTextViewPr>
    <p:cViewPr>
      <p:scale>
        <a:sx n="1" d="1"/>
        <a:sy n="1" d="1"/>
      </p:scale>
      <p:origin x="0" y="0"/>
    </p:cViewPr>
  </p:notesTextViewPr>
  <p:sorterViewPr>
    <p:cViewPr>
      <p:scale>
        <a:sx n="40" d="100"/>
        <a:sy n="40" d="100"/>
      </p:scale>
      <p:origin x="0" y="0"/>
    </p:cViewPr>
  </p:sorterViewPr>
  <p:notesViewPr>
    <p:cSldViewPr snapToGrid="0">
      <p:cViewPr>
        <p:scale>
          <a:sx n="100" d="100"/>
          <a:sy n="100" d="100"/>
        </p:scale>
        <p:origin x="3552" y="-72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gs" Target="tags/tag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_rels/viewProps.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slide" Target="slides/slide5.xml"/><Relationship Id="rId1" Type="http://schemas.openxmlformats.org/officeDocument/2006/relationships/slide" Target="slides/slide1.xml"/><Relationship Id="rId6" Type="http://schemas.openxmlformats.org/officeDocument/2006/relationships/slide" Target="slides/slide30.xml"/><Relationship Id="rId5" Type="http://schemas.openxmlformats.org/officeDocument/2006/relationships/slide" Target="slides/slide26.xml"/><Relationship Id="rId4" Type="http://schemas.openxmlformats.org/officeDocument/2006/relationships/slide" Target="slides/slide2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de-DE"/>
        </a:p>
      </c:txPr>
    </c:title>
    <c:autoTitleDeleted val="0"/>
    <c:plotArea>
      <c:layout/>
      <c:barChart>
        <c:barDir val="col"/>
        <c:grouping val="clustered"/>
        <c:varyColors val="0"/>
        <c:ser>
          <c:idx val="0"/>
          <c:order val="0"/>
          <c:tx>
            <c:strRef>
              <c:f>Tabelle1!$B$1</c:f>
              <c:strCache>
                <c:ptCount val="1"/>
                <c:pt idx="0">
                  <c:v>Polizeilich erfasst Fälle von Cyberkriminalität im engeren Sinne in Deutschland</c:v>
                </c:pt>
              </c:strCache>
            </c:strRef>
          </c:tx>
          <c:spPr>
            <a:solidFill>
              <a:srgbClr val="489324"/>
            </a:solidFill>
            <a:ln>
              <a:noFill/>
            </a:ln>
            <a:effectLst/>
          </c:spPr>
          <c:invertIfNegative val="0"/>
          <c:cat>
            <c:numRef>
              <c:f>Tabelle1!$A$2:$A$15</c:f>
              <c:numCache>
                <c:formatCode>General</c:formatCode>
                <c:ptCount val="14"/>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pt idx="13">
                  <c:v>2020</c:v>
                </c:pt>
              </c:numCache>
            </c:numRef>
          </c:cat>
          <c:val>
            <c:numRef>
              <c:f>Tabelle1!$B$2:$B$15</c:f>
              <c:numCache>
                <c:formatCode>General</c:formatCode>
                <c:ptCount val="14"/>
                <c:pt idx="0">
                  <c:v>34180</c:v>
                </c:pt>
                <c:pt idx="1">
                  <c:v>37900</c:v>
                </c:pt>
                <c:pt idx="2">
                  <c:v>50254</c:v>
                </c:pt>
                <c:pt idx="3">
                  <c:v>59839</c:v>
                </c:pt>
                <c:pt idx="4">
                  <c:v>59494</c:v>
                </c:pt>
                <c:pt idx="5">
                  <c:v>63959</c:v>
                </c:pt>
                <c:pt idx="6">
                  <c:v>64426</c:v>
                </c:pt>
                <c:pt idx="7">
                  <c:v>49925</c:v>
                </c:pt>
                <c:pt idx="8">
                  <c:v>45793</c:v>
                </c:pt>
                <c:pt idx="9">
                  <c:v>82649</c:v>
                </c:pt>
                <c:pt idx="10">
                  <c:v>85960</c:v>
                </c:pt>
                <c:pt idx="11">
                  <c:v>87106</c:v>
                </c:pt>
                <c:pt idx="12">
                  <c:v>100514</c:v>
                </c:pt>
                <c:pt idx="13">
                  <c:v>108474</c:v>
                </c:pt>
              </c:numCache>
            </c:numRef>
          </c:val>
          <c:extLst>
            <c:ext xmlns:c16="http://schemas.microsoft.com/office/drawing/2014/chart" uri="{C3380CC4-5D6E-409C-BE32-E72D297353CC}">
              <c16:uniqueId val="{00000000-ABB4-4A72-9E5B-7E1D320D88EB}"/>
            </c:ext>
          </c:extLst>
        </c:ser>
        <c:dLbls>
          <c:showLegendKey val="0"/>
          <c:showVal val="0"/>
          <c:showCatName val="0"/>
          <c:showSerName val="0"/>
          <c:showPercent val="0"/>
          <c:showBubbleSize val="0"/>
        </c:dLbls>
        <c:gapWidth val="219"/>
        <c:overlap val="-27"/>
        <c:axId val="366912640"/>
        <c:axId val="366922624"/>
      </c:barChart>
      <c:catAx>
        <c:axId val="366912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366922624"/>
        <c:crosses val="autoZero"/>
        <c:auto val="1"/>
        <c:lblAlgn val="ctr"/>
        <c:lblOffset val="100"/>
        <c:noMultiLvlLbl val="0"/>
      </c:catAx>
      <c:valAx>
        <c:axId val="366922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3669126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de-DE"/>
        </a:p>
      </c:txPr>
    </c:title>
    <c:autoTitleDeleted val="0"/>
    <c:plotArea>
      <c:layout/>
      <c:barChart>
        <c:barDir val="col"/>
        <c:grouping val="clustered"/>
        <c:varyColors val="0"/>
        <c:ser>
          <c:idx val="0"/>
          <c:order val="0"/>
          <c:tx>
            <c:strRef>
              <c:f>Tabelle1!$B$1</c:f>
              <c:strCache>
                <c:ptCount val="1"/>
                <c:pt idx="0">
                  <c:v>Schäden durch Cyberkriminalität in Deutschland bis 2019</c:v>
                </c:pt>
              </c:strCache>
            </c:strRef>
          </c:tx>
          <c:spPr>
            <a:solidFill>
              <a:srgbClr val="489324"/>
            </a:solidFill>
            <a:ln>
              <a:noFill/>
            </a:ln>
            <a:effectLst/>
          </c:spPr>
          <c:invertIfNegative val="0"/>
          <c:cat>
            <c:numRef>
              <c:f>Tabelle1!$A$2:$A$15</c:f>
              <c:numCache>
                <c:formatCode>General</c:formatCode>
                <c:ptCount val="14"/>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pt idx="13">
                  <c:v>2019</c:v>
                </c:pt>
              </c:numCache>
            </c:numRef>
          </c:cat>
          <c:val>
            <c:numRef>
              <c:f>Tabelle1!$B$2:$B$15</c:f>
              <c:numCache>
                <c:formatCode>#,##0</c:formatCode>
                <c:ptCount val="14"/>
                <c:pt idx="0">
                  <c:v>36</c:v>
                </c:pt>
                <c:pt idx="1">
                  <c:v>31</c:v>
                </c:pt>
                <c:pt idx="2">
                  <c:v>37.200000000000003</c:v>
                </c:pt>
                <c:pt idx="3">
                  <c:v>36.9</c:v>
                </c:pt>
                <c:pt idx="4">
                  <c:v>61.5</c:v>
                </c:pt>
                <c:pt idx="5">
                  <c:v>71.2</c:v>
                </c:pt>
                <c:pt idx="6">
                  <c:v>42.5</c:v>
                </c:pt>
                <c:pt idx="7">
                  <c:v>42.6</c:v>
                </c:pt>
                <c:pt idx="8">
                  <c:v>39.4</c:v>
                </c:pt>
                <c:pt idx="9">
                  <c:v>40.5</c:v>
                </c:pt>
                <c:pt idx="10">
                  <c:v>51.6</c:v>
                </c:pt>
                <c:pt idx="11">
                  <c:v>71.8</c:v>
                </c:pt>
                <c:pt idx="12">
                  <c:v>61.4</c:v>
                </c:pt>
                <c:pt idx="13">
                  <c:v>88</c:v>
                </c:pt>
              </c:numCache>
            </c:numRef>
          </c:val>
          <c:extLst>
            <c:ext xmlns:c16="http://schemas.microsoft.com/office/drawing/2014/chart" uri="{C3380CC4-5D6E-409C-BE32-E72D297353CC}">
              <c16:uniqueId val="{00000000-E2F0-4BB9-9884-BDB037577B35}"/>
            </c:ext>
          </c:extLst>
        </c:ser>
        <c:dLbls>
          <c:showLegendKey val="0"/>
          <c:showVal val="0"/>
          <c:showCatName val="0"/>
          <c:showSerName val="0"/>
          <c:showPercent val="0"/>
          <c:showBubbleSize val="0"/>
        </c:dLbls>
        <c:gapWidth val="219"/>
        <c:overlap val="-27"/>
        <c:axId val="249820272"/>
        <c:axId val="249812784"/>
      </c:barChart>
      <c:catAx>
        <c:axId val="249820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249812784"/>
        <c:crosses val="autoZero"/>
        <c:auto val="1"/>
        <c:lblAlgn val="ctr"/>
        <c:lblOffset val="100"/>
        <c:noMultiLvlLbl val="0"/>
      </c:catAx>
      <c:valAx>
        <c:axId val="24981278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249820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A3E_89B4807F.xml><?xml version="1.0" encoding="utf-8"?>
<p188:cmLst xmlns:a="http://schemas.openxmlformats.org/drawingml/2006/main" xmlns:r="http://schemas.openxmlformats.org/officeDocument/2006/relationships" xmlns:p188="http://schemas.microsoft.com/office/powerpoint/2018/8/main">
  <p188:cm id="{DD452174-1BE2-4458-832D-289471333FEE}" authorId="{50416334-3176-8CA7-2615-79F961CC7779}" created="2022-01-13T21:38:13.122">
    <ac:deMkLst xmlns:ac="http://schemas.microsoft.com/office/drawing/2013/main/command">
      <pc:docMk xmlns:pc="http://schemas.microsoft.com/office/powerpoint/2013/main/command"/>
      <pc:sldMk xmlns:pc="http://schemas.microsoft.com/office/powerpoint/2013/main/command" cId="2310307967" sldId="2622"/>
      <ac:spMk id="13" creationId="{338CE47D-6DF2-422B-966D-334A78570C7A}"/>
    </ac:deMkLst>
    <p188:txBody>
      <a:bodyPr/>
      <a:lstStyle/>
      <a:p>
        <a:r>
          <a:rPr lang="de-DE"/>
          <a:t>Steven Levy im Vergleich
Jargon File ist Hardware Zugang egal</a:t>
        </a:r>
      </a:p>
    </p188:txBody>
  </p188:cm>
  <p188:cm id="{6E6120EB-A3D6-4501-B858-C79650A3EAA9}" authorId="{50416334-3176-8CA7-2615-79F961CC7779}" created="2022-01-13T21:47:57.646">
    <ac:txMkLst xmlns:ac="http://schemas.microsoft.com/office/drawing/2013/main/command">
      <pc:docMk xmlns:pc="http://schemas.microsoft.com/office/powerpoint/2013/main/command"/>
      <pc:sldMk xmlns:pc="http://schemas.microsoft.com/office/powerpoint/2013/main/command" cId="2310307967" sldId="2622"/>
      <ac:spMk id="13" creationId="{338CE47D-6DF2-422B-966D-334A78570C7A}"/>
      <ac:txMk cp="90" len="14">
        <ac:context len="133" hash="1453573372"/>
      </ac:txMk>
    </ac:txMkLst>
    <p188:pos x="2926569" y="2328079"/>
    <p188:txBody>
      <a:bodyPr/>
      <a:lstStyle/>
      <a:p>
        <a:r>
          <a:rPr lang="de-DE"/>
          <a:t>Verbesserung des eigenen Lebens (aber auch der gesamten Gesselschaft, wenn sich jeder gut mit Computern auskennen würde)</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21E948-4D16-4A09-B600-CA36F3077DFE}" type="doc">
      <dgm:prSet loTypeId="urn:microsoft.com/office/officeart/2009/3/layout/CircleRelationship" loCatId="relationship" qsTypeId="urn:microsoft.com/office/officeart/2005/8/quickstyle/simple1" qsCatId="simple" csTypeId="urn:microsoft.com/office/officeart/2005/8/colors/accent1_2" csCatId="accent1" phldr="1"/>
      <dgm:spPr/>
      <dgm:t>
        <a:bodyPr/>
        <a:lstStyle/>
        <a:p>
          <a:endParaRPr lang="de-DE"/>
        </a:p>
      </dgm:t>
    </dgm:pt>
    <dgm:pt modelId="{172409A8-4A77-4A66-98FA-A2DA4D94030F}">
      <dgm:prSet phldrT="[Text]" custT="1"/>
      <dgm:spPr/>
      <dgm:t>
        <a:bodyPr/>
        <a:lstStyle/>
        <a:p>
          <a:r>
            <a:rPr lang="de-DE" sz="4000" dirty="0"/>
            <a:t>Hacker</a:t>
          </a:r>
        </a:p>
      </dgm:t>
    </dgm:pt>
    <dgm:pt modelId="{BF93EF6D-0811-443E-9DF9-F785041AD7EA}" type="parTrans" cxnId="{E2390E93-A177-48D9-900A-CEC86876F3E4}">
      <dgm:prSet/>
      <dgm:spPr/>
      <dgm:t>
        <a:bodyPr/>
        <a:lstStyle/>
        <a:p>
          <a:endParaRPr lang="de-DE"/>
        </a:p>
      </dgm:t>
    </dgm:pt>
    <dgm:pt modelId="{596D69AC-2F9A-49FF-9BA6-EB3C67D08EDE}" type="sibTrans" cxnId="{E2390E93-A177-48D9-900A-CEC86876F3E4}">
      <dgm:prSet/>
      <dgm:spPr/>
      <dgm:t>
        <a:bodyPr/>
        <a:lstStyle/>
        <a:p>
          <a:endParaRPr lang="de-DE"/>
        </a:p>
      </dgm:t>
    </dgm:pt>
    <dgm:pt modelId="{91A2FD22-28BA-48EC-B2EC-74BBB752DB74}">
      <dgm:prSet phldrT="[Text]" custT="1"/>
      <dgm:spPr/>
      <dgm:t>
        <a:bodyPr/>
        <a:lstStyle/>
        <a:p>
          <a:r>
            <a:rPr lang="de-DE" sz="1600" dirty="0"/>
            <a:t>Cracker</a:t>
          </a:r>
          <a:r>
            <a:rPr lang="de-DE" sz="1200" dirty="0"/>
            <a:t> </a:t>
          </a:r>
        </a:p>
        <a:p>
          <a:r>
            <a:rPr lang="de-DE" sz="900" dirty="0"/>
            <a:t>(</a:t>
          </a:r>
          <a:r>
            <a:rPr lang="de-DE" sz="900" dirty="0" err="1"/>
            <a:t>inkl.Demoszene</a:t>
          </a:r>
          <a:r>
            <a:rPr lang="de-DE" sz="900" dirty="0"/>
            <a:t>, </a:t>
          </a:r>
          <a:r>
            <a:rPr lang="de-DE" sz="900" dirty="0" err="1"/>
            <a:t>Sciptkiddies</a:t>
          </a:r>
          <a:r>
            <a:rPr lang="de-DE" sz="900" dirty="0"/>
            <a:t>, </a:t>
          </a:r>
          <a:r>
            <a:rPr lang="de-DE" sz="900" dirty="0" err="1"/>
            <a:t>Warezszene</a:t>
          </a:r>
          <a:r>
            <a:rPr lang="de-DE" sz="900" dirty="0"/>
            <a:t>, …)</a:t>
          </a:r>
        </a:p>
      </dgm:t>
    </dgm:pt>
    <dgm:pt modelId="{28D4C342-8D9A-49E5-81F5-AF7F9FE78CAC}" type="parTrans" cxnId="{01E6F6E2-53F1-49E7-94B8-3081B298B76C}">
      <dgm:prSet/>
      <dgm:spPr/>
      <dgm:t>
        <a:bodyPr/>
        <a:lstStyle/>
        <a:p>
          <a:endParaRPr lang="de-DE"/>
        </a:p>
      </dgm:t>
    </dgm:pt>
    <dgm:pt modelId="{4B87EDD7-D72D-4B92-AF75-83476B29EAF7}" type="sibTrans" cxnId="{01E6F6E2-53F1-49E7-94B8-3081B298B76C}">
      <dgm:prSet/>
      <dgm:spPr/>
      <dgm:t>
        <a:bodyPr/>
        <a:lstStyle/>
        <a:p>
          <a:endParaRPr lang="de-DE"/>
        </a:p>
      </dgm:t>
    </dgm:pt>
    <dgm:pt modelId="{5E379B54-CB0B-4C73-979F-F76FB925FEA5}">
      <dgm:prSet phldrT="[Text]" custT="1"/>
      <dgm:spPr/>
      <dgm:t>
        <a:bodyPr/>
        <a:lstStyle/>
        <a:p>
          <a:r>
            <a:rPr lang="de-DE" sz="1100" b="0" dirty="0" err="1"/>
            <a:t>Phreaker</a:t>
          </a:r>
          <a:r>
            <a:rPr lang="de-DE" sz="1100" b="0" dirty="0"/>
            <a:t>- &amp; </a:t>
          </a:r>
          <a:r>
            <a:rPr lang="de-DE" sz="800" b="0" dirty="0"/>
            <a:t>Heimcomputerszene</a:t>
          </a:r>
          <a:endParaRPr lang="de-DE" sz="1100" b="0" dirty="0"/>
        </a:p>
      </dgm:t>
    </dgm:pt>
    <dgm:pt modelId="{0F321D2F-D24C-482D-97EC-34EC1557E21A}" type="parTrans" cxnId="{FEE96D96-0A5E-4195-BF6E-4073977BEA31}">
      <dgm:prSet/>
      <dgm:spPr/>
      <dgm:t>
        <a:bodyPr/>
        <a:lstStyle/>
        <a:p>
          <a:endParaRPr lang="de-DE"/>
        </a:p>
      </dgm:t>
    </dgm:pt>
    <dgm:pt modelId="{65CF678F-0A78-46C0-8CE8-CE6CAA9EA321}" type="sibTrans" cxnId="{FEE96D96-0A5E-4195-BF6E-4073977BEA31}">
      <dgm:prSet/>
      <dgm:spPr/>
      <dgm:t>
        <a:bodyPr/>
        <a:lstStyle/>
        <a:p>
          <a:endParaRPr lang="de-DE"/>
        </a:p>
      </dgm:t>
    </dgm:pt>
    <dgm:pt modelId="{85592137-81E9-4D9E-85DC-D086A6D2C443}">
      <dgm:prSet phldrT="[Text]"/>
      <dgm:spPr/>
      <dgm:t>
        <a:bodyPr/>
        <a:lstStyle/>
        <a:p>
          <a:r>
            <a:rPr lang="de-DE" dirty="0"/>
            <a:t>Freie Software Bewegung</a:t>
          </a:r>
        </a:p>
      </dgm:t>
    </dgm:pt>
    <dgm:pt modelId="{CD9656D3-EF6E-4D71-8A70-DB2C18763E89}" type="parTrans" cxnId="{F13B86D0-FA31-47D3-822D-B3D3A5D50A44}">
      <dgm:prSet/>
      <dgm:spPr/>
      <dgm:t>
        <a:bodyPr/>
        <a:lstStyle/>
        <a:p>
          <a:endParaRPr lang="de-DE"/>
        </a:p>
      </dgm:t>
    </dgm:pt>
    <dgm:pt modelId="{244AA25B-C5F3-4153-8929-B1C484845814}" type="sibTrans" cxnId="{F13B86D0-FA31-47D3-822D-B3D3A5D50A44}">
      <dgm:prSet/>
      <dgm:spPr/>
      <dgm:t>
        <a:bodyPr/>
        <a:lstStyle/>
        <a:p>
          <a:endParaRPr lang="de-DE"/>
        </a:p>
      </dgm:t>
    </dgm:pt>
    <dgm:pt modelId="{F548E6E5-D3B1-4BD8-8542-6BFFB5F05335}" type="pres">
      <dgm:prSet presAssocID="{9721E948-4D16-4A09-B600-CA36F3077DFE}" presName="Name0" presStyleCnt="0">
        <dgm:presLayoutVars>
          <dgm:chMax val="1"/>
          <dgm:chPref val="1"/>
        </dgm:presLayoutVars>
      </dgm:prSet>
      <dgm:spPr/>
    </dgm:pt>
    <dgm:pt modelId="{E4A7F5C0-17C2-436A-AABA-36007F39D3A0}" type="pres">
      <dgm:prSet presAssocID="{172409A8-4A77-4A66-98FA-A2DA4D94030F}" presName="Parent" presStyleLbl="node0" presStyleIdx="0" presStyleCnt="1" custLinFactNeighborX="13256" custLinFactNeighborY="-4782">
        <dgm:presLayoutVars>
          <dgm:chMax val="5"/>
          <dgm:chPref val="5"/>
        </dgm:presLayoutVars>
      </dgm:prSet>
      <dgm:spPr/>
    </dgm:pt>
    <dgm:pt modelId="{F6A33987-78D7-4807-802F-8C190A5BCD03}" type="pres">
      <dgm:prSet presAssocID="{172409A8-4A77-4A66-98FA-A2DA4D94030F}" presName="Accent1" presStyleLbl="node1" presStyleIdx="0" presStyleCnt="15" custLinFactNeighborY="-15330"/>
      <dgm:spPr>
        <a:noFill/>
        <a:ln>
          <a:noFill/>
        </a:ln>
      </dgm:spPr>
    </dgm:pt>
    <dgm:pt modelId="{3B96B203-5A48-4346-A920-1995B7FA5DAB}" type="pres">
      <dgm:prSet presAssocID="{172409A8-4A77-4A66-98FA-A2DA4D94030F}" presName="Accent2" presStyleLbl="node1" presStyleIdx="1" presStyleCnt="15" custLinFactNeighborY="-21151"/>
      <dgm:spPr>
        <a:noFill/>
        <a:ln>
          <a:noFill/>
        </a:ln>
      </dgm:spPr>
    </dgm:pt>
    <dgm:pt modelId="{C44ABDBD-CEB1-418E-89C3-28F8DE030E7F}" type="pres">
      <dgm:prSet presAssocID="{172409A8-4A77-4A66-98FA-A2DA4D94030F}" presName="Accent3" presStyleLbl="node1" presStyleIdx="2" presStyleCnt="15" custLinFactNeighborY="-21151"/>
      <dgm:spPr>
        <a:noFill/>
        <a:ln>
          <a:noFill/>
        </a:ln>
      </dgm:spPr>
    </dgm:pt>
    <dgm:pt modelId="{651336BD-87C9-4527-A391-439A8A4E1DB5}" type="pres">
      <dgm:prSet presAssocID="{172409A8-4A77-4A66-98FA-A2DA4D94030F}" presName="Accent4" presStyleLbl="node1" presStyleIdx="3" presStyleCnt="15" custLinFactNeighborY="-15330"/>
      <dgm:spPr>
        <a:noFill/>
        <a:ln>
          <a:noFill/>
        </a:ln>
      </dgm:spPr>
    </dgm:pt>
    <dgm:pt modelId="{C31AF1EE-8F0B-4FB4-8F61-705ED896952A}" type="pres">
      <dgm:prSet presAssocID="{172409A8-4A77-4A66-98FA-A2DA4D94030F}" presName="Accent5" presStyleLbl="node1" presStyleIdx="4" presStyleCnt="15" custLinFactNeighborY="-21151"/>
      <dgm:spPr>
        <a:noFill/>
        <a:ln>
          <a:noFill/>
        </a:ln>
      </dgm:spPr>
    </dgm:pt>
    <dgm:pt modelId="{C7170304-E0D4-4E7D-B59E-90FBF7235FBC}" type="pres">
      <dgm:prSet presAssocID="{172409A8-4A77-4A66-98FA-A2DA4D94030F}" presName="Accent6" presStyleLbl="node1" presStyleIdx="5" presStyleCnt="15" custLinFactNeighborY="-21151"/>
      <dgm:spPr>
        <a:noFill/>
        <a:ln>
          <a:noFill/>
        </a:ln>
      </dgm:spPr>
    </dgm:pt>
    <dgm:pt modelId="{E3188363-ACCE-42F9-95A9-12B262DBBDED}" type="pres">
      <dgm:prSet presAssocID="{91A2FD22-28BA-48EC-B2EC-74BBB752DB74}" presName="Child1" presStyleLbl="node1" presStyleIdx="6" presStyleCnt="15" custScaleX="127077" custScaleY="127106" custLinFactNeighborX="24731" custLinFactNeighborY="35057">
        <dgm:presLayoutVars>
          <dgm:chMax val="0"/>
          <dgm:chPref val="0"/>
        </dgm:presLayoutVars>
      </dgm:prSet>
      <dgm:spPr/>
    </dgm:pt>
    <dgm:pt modelId="{3E72FE3C-D564-4C01-A54A-3F0A47A7CC4D}" type="pres">
      <dgm:prSet presAssocID="{91A2FD22-28BA-48EC-B2EC-74BBB752DB74}" presName="Accent7" presStyleCnt="0"/>
      <dgm:spPr/>
    </dgm:pt>
    <dgm:pt modelId="{0A12EC96-8398-4289-B2E0-D0F2AB4C57E7}" type="pres">
      <dgm:prSet presAssocID="{91A2FD22-28BA-48EC-B2EC-74BBB752DB74}" presName="AccentHold1" presStyleLbl="node1" presStyleIdx="7" presStyleCnt="15" custLinFactNeighborY="-15330"/>
      <dgm:spPr>
        <a:noFill/>
        <a:ln>
          <a:noFill/>
        </a:ln>
      </dgm:spPr>
    </dgm:pt>
    <dgm:pt modelId="{5963C269-479E-49E4-B903-0C0DDDB5158F}" type="pres">
      <dgm:prSet presAssocID="{91A2FD22-28BA-48EC-B2EC-74BBB752DB74}" presName="Accent8" presStyleCnt="0"/>
      <dgm:spPr/>
    </dgm:pt>
    <dgm:pt modelId="{AD8C9316-628A-4C4E-8574-2CC4B11839BC}" type="pres">
      <dgm:prSet presAssocID="{91A2FD22-28BA-48EC-B2EC-74BBB752DB74}" presName="AccentHold2" presStyleLbl="node1" presStyleIdx="8" presStyleCnt="15" custLinFactNeighborY="-8480"/>
      <dgm:spPr>
        <a:noFill/>
        <a:ln>
          <a:noFill/>
        </a:ln>
      </dgm:spPr>
    </dgm:pt>
    <dgm:pt modelId="{1480EAA4-5793-4BB3-A7B8-43240A6A3745}" type="pres">
      <dgm:prSet presAssocID="{5E379B54-CB0B-4C73-979F-F76FB925FEA5}" presName="Child2" presStyleLbl="node1" presStyleIdx="9" presStyleCnt="15" custScaleX="127077" custScaleY="127106" custLinFactX="-100000" custLinFactNeighborX="-193433" custLinFactNeighborY="-21161">
        <dgm:presLayoutVars>
          <dgm:chMax val="0"/>
          <dgm:chPref val="0"/>
        </dgm:presLayoutVars>
      </dgm:prSet>
      <dgm:spPr/>
    </dgm:pt>
    <dgm:pt modelId="{A116538A-D521-4ED0-BC02-A9BF2E0F983B}" type="pres">
      <dgm:prSet presAssocID="{5E379B54-CB0B-4C73-979F-F76FB925FEA5}" presName="Accent9" presStyleCnt="0"/>
      <dgm:spPr/>
    </dgm:pt>
    <dgm:pt modelId="{CA9563DA-F63E-4B27-AA60-0E32C2ADF5A8}" type="pres">
      <dgm:prSet presAssocID="{5E379B54-CB0B-4C73-979F-F76FB925FEA5}" presName="AccentHold1" presStyleLbl="node1" presStyleIdx="10" presStyleCnt="15"/>
      <dgm:spPr>
        <a:noFill/>
        <a:ln>
          <a:noFill/>
        </a:ln>
      </dgm:spPr>
    </dgm:pt>
    <dgm:pt modelId="{CE143999-531E-4362-9A23-04F38F865A90}" type="pres">
      <dgm:prSet presAssocID="{5E379B54-CB0B-4C73-979F-F76FB925FEA5}" presName="Accent10" presStyleCnt="0"/>
      <dgm:spPr/>
    </dgm:pt>
    <dgm:pt modelId="{1D635A8D-60FF-46EA-BE2E-F02822F31C3D}" type="pres">
      <dgm:prSet presAssocID="{5E379B54-CB0B-4C73-979F-F76FB925FEA5}" presName="AccentHold2" presStyleLbl="node1" presStyleIdx="11" presStyleCnt="15"/>
      <dgm:spPr>
        <a:noFill/>
        <a:ln>
          <a:noFill/>
        </a:ln>
      </dgm:spPr>
    </dgm:pt>
    <dgm:pt modelId="{AF2885FA-5585-4858-BBC5-EA87463DDB53}" type="pres">
      <dgm:prSet presAssocID="{5E379B54-CB0B-4C73-979F-F76FB925FEA5}" presName="Accent11" presStyleCnt="0"/>
      <dgm:spPr/>
    </dgm:pt>
    <dgm:pt modelId="{E9DCF4C5-3B0C-4112-AE3C-5CF791EE6DE5}" type="pres">
      <dgm:prSet presAssocID="{5E379B54-CB0B-4C73-979F-F76FB925FEA5}" presName="AccentHold3" presStyleLbl="node1" presStyleIdx="12" presStyleCnt="15" custLinFactNeighborY="-21151"/>
      <dgm:spPr>
        <a:noFill/>
        <a:ln>
          <a:noFill/>
        </a:ln>
      </dgm:spPr>
    </dgm:pt>
    <dgm:pt modelId="{6576E75B-F9BB-4247-95C1-1EF4AB4B729B}" type="pres">
      <dgm:prSet presAssocID="{85592137-81E9-4D9E-85DC-D086A6D2C443}" presName="Child3" presStyleLbl="node1" presStyleIdx="13" presStyleCnt="15" custScaleX="127077" custScaleY="127106" custLinFactX="-14928" custLinFactNeighborX="-100000" custLinFactNeighborY="-9783">
        <dgm:presLayoutVars>
          <dgm:chMax val="0"/>
          <dgm:chPref val="0"/>
        </dgm:presLayoutVars>
      </dgm:prSet>
      <dgm:spPr/>
    </dgm:pt>
    <dgm:pt modelId="{926A9C68-62C3-444F-A278-12954269B529}" type="pres">
      <dgm:prSet presAssocID="{85592137-81E9-4D9E-85DC-D086A6D2C443}" presName="Accent12" presStyleCnt="0"/>
      <dgm:spPr/>
    </dgm:pt>
    <dgm:pt modelId="{9EA55D2C-9B12-4F6E-B08C-0C2973424283}" type="pres">
      <dgm:prSet presAssocID="{85592137-81E9-4D9E-85DC-D086A6D2C443}" presName="AccentHold1" presStyleLbl="node1" presStyleIdx="14" presStyleCnt="15" custLinFactNeighborY="-21151"/>
      <dgm:spPr>
        <a:noFill/>
        <a:ln>
          <a:noFill/>
        </a:ln>
      </dgm:spPr>
    </dgm:pt>
  </dgm:ptLst>
  <dgm:cxnLst>
    <dgm:cxn modelId="{7B638530-B193-49CA-BC0B-DC59041F85BA}" type="presOf" srcId="{172409A8-4A77-4A66-98FA-A2DA4D94030F}" destId="{E4A7F5C0-17C2-436A-AABA-36007F39D3A0}" srcOrd="0" destOrd="0" presId="urn:microsoft.com/office/officeart/2009/3/layout/CircleRelationship"/>
    <dgm:cxn modelId="{4297BF48-AA60-48F8-8FC7-3B534BA50DD7}" type="presOf" srcId="{5E379B54-CB0B-4C73-979F-F76FB925FEA5}" destId="{1480EAA4-5793-4BB3-A7B8-43240A6A3745}" srcOrd="0" destOrd="0" presId="urn:microsoft.com/office/officeart/2009/3/layout/CircleRelationship"/>
    <dgm:cxn modelId="{1DE70183-E184-4D90-98EC-67F22EBCFEEB}" type="presOf" srcId="{91A2FD22-28BA-48EC-B2EC-74BBB752DB74}" destId="{E3188363-ACCE-42F9-95A9-12B262DBBDED}" srcOrd="0" destOrd="0" presId="urn:microsoft.com/office/officeart/2009/3/layout/CircleRelationship"/>
    <dgm:cxn modelId="{2E438F8C-70F2-4E4A-8C9E-6FF5D160C6FA}" type="presOf" srcId="{9721E948-4D16-4A09-B600-CA36F3077DFE}" destId="{F548E6E5-D3B1-4BD8-8542-6BFFB5F05335}" srcOrd="0" destOrd="0" presId="urn:microsoft.com/office/officeart/2009/3/layout/CircleRelationship"/>
    <dgm:cxn modelId="{E2390E93-A177-48D9-900A-CEC86876F3E4}" srcId="{9721E948-4D16-4A09-B600-CA36F3077DFE}" destId="{172409A8-4A77-4A66-98FA-A2DA4D94030F}" srcOrd="0" destOrd="0" parTransId="{BF93EF6D-0811-443E-9DF9-F785041AD7EA}" sibTransId="{596D69AC-2F9A-49FF-9BA6-EB3C67D08EDE}"/>
    <dgm:cxn modelId="{FEE96D96-0A5E-4195-BF6E-4073977BEA31}" srcId="{172409A8-4A77-4A66-98FA-A2DA4D94030F}" destId="{5E379B54-CB0B-4C73-979F-F76FB925FEA5}" srcOrd="1" destOrd="0" parTransId="{0F321D2F-D24C-482D-97EC-34EC1557E21A}" sibTransId="{65CF678F-0A78-46C0-8CE8-CE6CAA9EA321}"/>
    <dgm:cxn modelId="{2139D79B-ED01-4698-8F13-BF6ED8472F80}" type="presOf" srcId="{85592137-81E9-4D9E-85DC-D086A6D2C443}" destId="{6576E75B-F9BB-4247-95C1-1EF4AB4B729B}" srcOrd="0" destOrd="0" presId="urn:microsoft.com/office/officeart/2009/3/layout/CircleRelationship"/>
    <dgm:cxn modelId="{F13B86D0-FA31-47D3-822D-B3D3A5D50A44}" srcId="{172409A8-4A77-4A66-98FA-A2DA4D94030F}" destId="{85592137-81E9-4D9E-85DC-D086A6D2C443}" srcOrd="2" destOrd="0" parTransId="{CD9656D3-EF6E-4D71-8A70-DB2C18763E89}" sibTransId="{244AA25B-C5F3-4153-8929-B1C484845814}"/>
    <dgm:cxn modelId="{01E6F6E2-53F1-49E7-94B8-3081B298B76C}" srcId="{172409A8-4A77-4A66-98FA-A2DA4D94030F}" destId="{91A2FD22-28BA-48EC-B2EC-74BBB752DB74}" srcOrd="0" destOrd="0" parTransId="{28D4C342-8D9A-49E5-81F5-AF7F9FE78CAC}" sibTransId="{4B87EDD7-D72D-4B92-AF75-83476B29EAF7}"/>
    <dgm:cxn modelId="{07E716DE-EBA0-48C5-9FA0-D2634C4566E6}" type="presParOf" srcId="{F548E6E5-D3B1-4BD8-8542-6BFFB5F05335}" destId="{E4A7F5C0-17C2-436A-AABA-36007F39D3A0}" srcOrd="0" destOrd="0" presId="urn:microsoft.com/office/officeart/2009/3/layout/CircleRelationship"/>
    <dgm:cxn modelId="{EC3C56D3-AFC1-4D84-ADA4-BD590E9348DF}" type="presParOf" srcId="{F548E6E5-D3B1-4BD8-8542-6BFFB5F05335}" destId="{F6A33987-78D7-4807-802F-8C190A5BCD03}" srcOrd="1" destOrd="0" presId="urn:microsoft.com/office/officeart/2009/3/layout/CircleRelationship"/>
    <dgm:cxn modelId="{C684C275-BA8A-4A5C-B40E-1955207DAC48}" type="presParOf" srcId="{F548E6E5-D3B1-4BD8-8542-6BFFB5F05335}" destId="{3B96B203-5A48-4346-A920-1995B7FA5DAB}" srcOrd="2" destOrd="0" presId="urn:microsoft.com/office/officeart/2009/3/layout/CircleRelationship"/>
    <dgm:cxn modelId="{C64D84F1-C2E2-4BE2-9993-99456B6FB468}" type="presParOf" srcId="{F548E6E5-D3B1-4BD8-8542-6BFFB5F05335}" destId="{C44ABDBD-CEB1-418E-89C3-28F8DE030E7F}" srcOrd="3" destOrd="0" presId="urn:microsoft.com/office/officeart/2009/3/layout/CircleRelationship"/>
    <dgm:cxn modelId="{7A8CE94E-A3F5-41A3-9843-E62952B23F1F}" type="presParOf" srcId="{F548E6E5-D3B1-4BD8-8542-6BFFB5F05335}" destId="{651336BD-87C9-4527-A391-439A8A4E1DB5}" srcOrd="4" destOrd="0" presId="urn:microsoft.com/office/officeart/2009/3/layout/CircleRelationship"/>
    <dgm:cxn modelId="{447A20C2-9432-4F81-9087-16D72CB583F1}" type="presParOf" srcId="{F548E6E5-D3B1-4BD8-8542-6BFFB5F05335}" destId="{C31AF1EE-8F0B-4FB4-8F61-705ED896952A}" srcOrd="5" destOrd="0" presId="urn:microsoft.com/office/officeart/2009/3/layout/CircleRelationship"/>
    <dgm:cxn modelId="{8B79DD10-AA30-4039-9D24-729996266AA2}" type="presParOf" srcId="{F548E6E5-D3B1-4BD8-8542-6BFFB5F05335}" destId="{C7170304-E0D4-4E7D-B59E-90FBF7235FBC}" srcOrd="6" destOrd="0" presId="urn:microsoft.com/office/officeart/2009/3/layout/CircleRelationship"/>
    <dgm:cxn modelId="{796AB4AB-3522-4AC1-A91E-4AAD7F051F0B}" type="presParOf" srcId="{F548E6E5-D3B1-4BD8-8542-6BFFB5F05335}" destId="{E3188363-ACCE-42F9-95A9-12B262DBBDED}" srcOrd="7" destOrd="0" presId="urn:microsoft.com/office/officeart/2009/3/layout/CircleRelationship"/>
    <dgm:cxn modelId="{DF28BC76-7AB3-4EA3-BE6E-9FCA49DDF026}" type="presParOf" srcId="{F548E6E5-D3B1-4BD8-8542-6BFFB5F05335}" destId="{3E72FE3C-D564-4C01-A54A-3F0A47A7CC4D}" srcOrd="8" destOrd="0" presId="urn:microsoft.com/office/officeart/2009/3/layout/CircleRelationship"/>
    <dgm:cxn modelId="{3F9DD89B-9FB3-460C-8DCB-9C5D87842DD0}" type="presParOf" srcId="{3E72FE3C-D564-4C01-A54A-3F0A47A7CC4D}" destId="{0A12EC96-8398-4289-B2E0-D0F2AB4C57E7}" srcOrd="0" destOrd="0" presId="urn:microsoft.com/office/officeart/2009/3/layout/CircleRelationship"/>
    <dgm:cxn modelId="{F9ACDD06-B5A4-47D3-8FD6-76575760688A}" type="presParOf" srcId="{F548E6E5-D3B1-4BD8-8542-6BFFB5F05335}" destId="{5963C269-479E-49E4-B903-0C0DDDB5158F}" srcOrd="9" destOrd="0" presId="urn:microsoft.com/office/officeart/2009/3/layout/CircleRelationship"/>
    <dgm:cxn modelId="{6A495A5B-F5F8-4E93-9F40-2C06665E59A1}" type="presParOf" srcId="{5963C269-479E-49E4-B903-0C0DDDB5158F}" destId="{AD8C9316-628A-4C4E-8574-2CC4B11839BC}" srcOrd="0" destOrd="0" presId="urn:microsoft.com/office/officeart/2009/3/layout/CircleRelationship"/>
    <dgm:cxn modelId="{3BCD1B43-A8D3-4C95-B2D5-C493030881B1}" type="presParOf" srcId="{F548E6E5-D3B1-4BD8-8542-6BFFB5F05335}" destId="{1480EAA4-5793-4BB3-A7B8-43240A6A3745}" srcOrd="10" destOrd="0" presId="urn:microsoft.com/office/officeart/2009/3/layout/CircleRelationship"/>
    <dgm:cxn modelId="{0865201D-D4C9-4300-9066-46FF66CE4E15}" type="presParOf" srcId="{F548E6E5-D3B1-4BD8-8542-6BFFB5F05335}" destId="{A116538A-D521-4ED0-BC02-A9BF2E0F983B}" srcOrd="11" destOrd="0" presId="urn:microsoft.com/office/officeart/2009/3/layout/CircleRelationship"/>
    <dgm:cxn modelId="{EAE0037E-E8D4-40F6-B60E-B42A984507E4}" type="presParOf" srcId="{A116538A-D521-4ED0-BC02-A9BF2E0F983B}" destId="{CA9563DA-F63E-4B27-AA60-0E32C2ADF5A8}" srcOrd="0" destOrd="0" presId="urn:microsoft.com/office/officeart/2009/3/layout/CircleRelationship"/>
    <dgm:cxn modelId="{92EE72AE-6AE1-4A3D-94CC-D3DC45286112}" type="presParOf" srcId="{F548E6E5-D3B1-4BD8-8542-6BFFB5F05335}" destId="{CE143999-531E-4362-9A23-04F38F865A90}" srcOrd="12" destOrd="0" presId="urn:microsoft.com/office/officeart/2009/3/layout/CircleRelationship"/>
    <dgm:cxn modelId="{8B059541-FF67-43FB-965A-2552AA18551D}" type="presParOf" srcId="{CE143999-531E-4362-9A23-04F38F865A90}" destId="{1D635A8D-60FF-46EA-BE2E-F02822F31C3D}" srcOrd="0" destOrd="0" presId="urn:microsoft.com/office/officeart/2009/3/layout/CircleRelationship"/>
    <dgm:cxn modelId="{7C798521-16BC-4905-A15F-AAF39A6FACA0}" type="presParOf" srcId="{F548E6E5-D3B1-4BD8-8542-6BFFB5F05335}" destId="{AF2885FA-5585-4858-BBC5-EA87463DDB53}" srcOrd="13" destOrd="0" presId="urn:microsoft.com/office/officeart/2009/3/layout/CircleRelationship"/>
    <dgm:cxn modelId="{57FD3215-15B8-4034-8838-EDED6AB3528A}" type="presParOf" srcId="{AF2885FA-5585-4858-BBC5-EA87463DDB53}" destId="{E9DCF4C5-3B0C-4112-AE3C-5CF791EE6DE5}" srcOrd="0" destOrd="0" presId="urn:microsoft.com/office/officeart/2009/3/layout/CircleRelationship"/>
    <dgm:cxn modelId="{482C7F64-E417-418B-9C01-07EC9649FCC9}" type="presParOf" srcId="{F548E6E5-D3B1-4BD8-8542-6BFFB5F05335}" destId="{6576E75B-F9BB-4247-95C1-1EF4AB4B729B}" srcOrd="14" destOrd="0" presId="urn:microsoft.com/office/officeart/2009/3/layout/CircleRelationship"/>
    <dgm:cxn modelId="{9167E74D-B644-45C2-B513-DAB92A92B5AB}" type="presParOf" srcId="{F548E6E5-D3B1-4BD8-8542-6BFFB5F05335}" destId="{926A9C68-62C3-444F-A278-12954269B529}" srcOrd="15" destOrd="0" presId="urn:microsoft.com/office/officeart/2009/3/layout/CircleRelationship"/>
    <dgm:cxn modelId="{39A0C837-1D52-4D41-BBC8-733A13F37C04}" type="presParOf" srcId="{926A9C68-62C3-444F-A278-12954269B529}" destId="{9EA55D2C-9B12-4F6E-B08C-0C2973424283}"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648B4A3-3B9B-4580-A9B2-49B7F2D5F6B4}"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de-DE"/>
        </a:p>
      </dgm:t>
    </dgm:pt>
    <dgm:pt modelId="{9CB302FA-EA56-4258-88DC-D21C46EA0EA2}">
      <dgm:prSet phldrT="[Text]" custT="1"/>
      <dgm:spPr>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dgm:spPr>
      <dgm:t>
        <a:bodyPr/>
        <a:lstStyle/>
        <a:p>
          <a:r>
            <a:rPr lang="de-DE" sz="2800" dirty="0">
              <a:solidFill>
                <a:schemeClr val="tx1">
                  <a:lumMod val="95000"/>
                  <a:lumOff val="5000"/>
                </a:schemeClr>
              </a:solidFill>
            </a:rPr>
            <a:t>1985</a:t>
          </a:r>
        </a:p>
      </dgm:t>
    </dgm:pt>
    <dgm:pt modelId="{A871259B-E1FA-4B75-B1A4-26682B89B333}" type="parTrans" cxnId="{8B0D5CE6-DB6B-4838-91FB-6B228BEE0F37}">
      <dgm:prSet/>
      <dgm:spPr/>
      <dgm:t>
        <a:bodyPr/>
        <a:lstStyle/>
        <a:p>
          <a:endParaRPr lang="de-DE"/>
        </a:p>
      </dgm:t>
    </dgm:pt>
    <dgm:pt modelId="{FFBD2D97-9F43-4525-BAAF-AD1E3956BFAC}" type="sibTrans" cxnId="{8B0D5CE6-DB6B-4838-91FB-6B228BEE0F37}">
      <dgm:prSet/>
      <dgm:spPr/>
      <dgm:t>
        <a:bodyPr/>
        <a:lstStyle/>
        <a:p>
          <a:endParaRPr lang="de-DE"/>
        </a:p>
      </dgm:t>
    </dgm:pt>
    <dgm:pt modelId="{F530D19E-8D49-483B-B571-489E97156DE8}">
      <dgm:prSet phldrT="[Text]"/>
      <dgm:spPr/>
      <dgm:t>
        <a:bodyPr/>
        <a:lstStyle/>
        <a:p>
          <a:pPr>
            <a:buFont typeface="Arial" panose="020B0604020202020204" pitchFamily="34" charset="0"/>
            <a:buChar char="•"/>
          </a:pPr>
          <a:r>
            <a:rPr lang="de-DE" dirty="0"/>
            <a:t>Deutsche Hacker-Gruppe, angeführt von Karl Koch (20 Jahre), bildet sich</a:t>
          </a:r>
        </a:p>
      </dgm:t>
    </dgm:pt>
    <dgm:pt modelId="{777BC8B3-D8D9-4E99-A237-40D32381C26D}" type="parTrans" cxnId="{5D9B324A-E755-46F3-BAE6-44954627B129}">
      <dgm:prSet/>
      <dgm:spPr/>
      <dgm:t>
        <a:bodyPr/>
        <a:lstStyle/>
        <a:p>
          <a:endParaRPr lang="de-DE"/>
        </a:p>
      </dgm:t>
    </dgm:pt>
    <dgm:pt modelId="{0D7835CF-259B-4BD3-8BA3-A64F6CF7216B}" type="sibTrans" cxnId="{5D9B324A-E755-46F3-BAE6-44954627B129}">
      <dgm:prSet/>
      <dgm:spPr/>
      <dgm:t>
        <a:bodyPr/>
        <a:lstStyle/>
        <a:p>
          <a:endParaRPr lang="de-DE"/>
        </a:p>
      </dgm:t>
    </dgm:pt>
    <dgm:pt modelId="{0D0A992C-C674-4C06-8152-F8DEF7235CB5}">
      <dgm:prSet phldrT="[Text]" custT="1"/>
      <dgm:spPr>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dgm:spPr>
      <dgm:t>
        <a:bodyPr/>
        <a:lstStyle/>
        <a:p>
          <a:r>
            <a:rPr lang="de-DE" sz="2800" dirty="0">
              <a:solidFill>
                <a:schemeClr val="tx1">
                  <a:lumMod val="95000"/>
                  <a:lumOff val="5000"/>
                </a:schemeClr>
              </a:solidFill>
            </a:rPr>
            <a:t>1986</a:t>
          </a:r>
        </a:p>
      </dgm:t>
    </dgm:pt>
    <dgm:pt modelId="{1CB67BF0-09C4-43D6-AF3D-95F0773D4CE1}" type="parTrans" cxnId="{DDCFC1B1-9C6A-4A5B-AD24-DD5FDBABF9C4}">
      <dgm:prSet/>
      <dgm:spPr/>
      <dgm:t>
        <a:bodyPr/>
        <a:lstStyle/>
        <a:p>
          <a:endParaRPr lang="de-DE"/>
        </a:p>
      </dgm:t>
    </dgm:pt>
    <dgm:pt modelId="{70F469C7-7E0E-4C0F-A024-1BA67534A669}" type="sibTrans" cxnId="{DDCFC1B1-9C6A-4A5B-AD24-DD5FDBABF9C4}">
      <dgm:prSet/>
      <dgm:spPr/>
      <dgm:t>
        <a:bodyPr/>
        <a:lstStyle/>
        <a:p>
          <a:endParaRPr lang="de-DE"/>
        </a:p>
      </dgm:t>
    </dgm:pt>
    <dgm:pt modelId="{A36EC0B1-02E5-4732-8A6C-A6BCB23A180C}">
      <dgm:prSet phldrT="[Text]" custT="1"/>
      <dgm:spPr>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dgm:spPr>
      <dgm:t>
        <a:bodyPr/>
        <a:lstStyle/>
        <a:p>
          <a:r>
            <a:rPr lang="de-DE" sz="2800" dirty="0">
              <a:solidFill>
                <a:schemeClr val="tx1">
                  <a:lumMod val="95000"/>
                  <a:lumOff val="5000"/>
                </a:schemeClr>
              </a:solidFill>
            </a:rPr>
            <a:t>1988</a:t>
          </a:r>
        </a:p>
      </dgm:t>
    </dgm:pt>
    <dgm:pt modelId="{0C6316DF-6AF8-4426-A92B-A97CCC6BCD52}" type="parTrans" cxnId="{6D3EA9FE-BF06-4FB9-B329-FA2B16F29598}">
      <dgm:prSet/>
      <dgm:spPr/>
      <dgm:t>
        <a:bodyPr/>
        <a:lstStyle/>
        <a:p>
          <a:endParaRPr lang="de-DE"/>
        </a:p>
      </dgm:t>
    </dgm:pt>
    <dgm:pt modelId="{683E27CB-1E52-4FDD-ACA9-3F657DB9C3F5}" type="sibTrans" cxnId="{6D3EA9FE-BF06-4FB9-B329-FA2B16F29598}">
      <dgm:prSet/>
      <dgm:spPr/>
      <dgm:t>
        <a:bodyPr/>
        <a:lstStyle/>
        <a:p>
          <a:endParaRPr lang="de-DE"/>
        </a:p>
      </dgm:t>
    </dgm:pt>
    <dgm:pt modelId="{3DAE1AC1-D094-4B7B-8EEA-7E869647C536}">
      <dgm:prSet phldrT="[Text]"/>
      <dgm:spPr/>
      <dgm:t>
        <a:bodyPr/>
        <a:lstStyle/>
        <a:p>
          <a:r>
            <a:rPr lang="de-DE" dirty="0"/>
            <a:t>Mai: Karl Koch stellt sich</a:t>
          </a:r>
        </a:p>
      </dgm:t>
    </dgm:pt>
    <dgm:pt modelId="{A6292758-68FC-4862-AB43-2C8ED870BD0B}" type="parTrans" cxnId="{130161C4-0323-4939-9D3C-FDE1ABAAC728}">
      <dgm:prSet/>
      <dgm:spPr/>
      <dgm:t>
        <a:bodyPr/>
        <a:lstStyle/>
        <a:p>
          <a:endParaRPr lang="de-DE"/>
        </a:p>
      </dgm:t>
    </dgm:pt>
    <dgm:pt modelId="{7C2BCCE6-519A-4B79-A596-9EB69C30E9E9}" type="sibTrans" cxnId="{130161C4-0323-4939-9D3C-FDE1ABAAC728}">
      <dgm:prSet/>
      <dgm:spPr/>
      <dgm:t>
        <a:bodyPr/>
        <a:lstStyle/>
        <a:p>
          <a:endParaRPr lang="de-DE"/>
        </a:p>
      </dgm:t>
    </dgm:pt>
    <dgm:pt modelId="{C2145129-409B-4EC9-BB0B-A805C6601D0A}">
      <dgm:prSet/>
      <dgm:spPr/>
      <dgm:t>
        <a:bodyPr/>
        <a:lstStyle/>
        <a:p>
          <a:r>
            <a:rPr lang="de-DE" dirty="0"/>
            <a:t>Kontaktaufnahme mit KGB</a:t>
          </a:r>
        </a:p>
      </dgm:t>
    </dgm:pt>
    <dgm:pt modelId="{32603522-05E5-47F7-A67E-C697120314F4}" type="parTrans" cxnId="{3C5713C5-218F-444D-8D48-A920E2C1A080}">
      <dgm:prSet/>
      <dgm:spPr/>
      <dgm:t>
        <a:bodyPr/>
        <a:lstStyle/>
        <a:p>
          <a:endParaRPr lang="de-DE"/>
        </a:p>
      </dgm:t>
    </dgm:pt>
    <dgm:pt modelId="{28F4E3DB-B5BA-4B40-919E-4DDD91B09945}" type="sibTrans" cxnId="{3C5713C5-218F-444D-8D48-A920E2C1A080}">
      <dgm:prSet/>
      <dgm:spPr/>
      <dgm:t>
        <a:bodyPr/>
        <a:lstStyle/>
        <a:p>
          <a:endParaRPr lang="de-DE"/>
        </a:p>
      </dgm:t>
    </dgm:pt>
    <dgm:pt modelId="{20437F41-D2FB-4CD6-9DCE-2468905CBD75}">
      <dgm:prSet/>
      <dgm:spPr/>
      <dgm:t>
        <a:bodyPr/>
        <a:lstStyle/>
        <a:p>
          <a:r>
            <a:rPr lang="de-DE" dirty="0"/>
            <a:t>Eindringen in Rechner von Firmen und Einrichtungen (deutschlandweit, sowie international)</a:t>
          </a:r>
        </a:p>
      </dgm:t>
    </dgm:pt>
    <dgm:pt modelId="{D6F6FC93-8E74-400C-94C4-3F88593380ED}" type="parTrans" cxnId="{D3E581B2-48F0-4A10-9B81-AF8155C4515A}">
      <dgm:prSet/>
      <dgm:spPr/>
      <dgm:t>
        <a:bodyPr/>
        <a:lstStyle/>
        <a:p>
          <a:endParaRPr lang="de-DE"/>
        </a:p>
      </dgm:t>
    </dgm:pt>
    <dgm:pt modelId="{1B550787-3C94-4157-A496-2D84FCF1A4FB}" type="sibTrans" cxnId="{D3E581B2-48F0-4A10-9B81-AF8155C4515A}">
      <dgm:prSet/>
      <dgm:spPr/>
      <dgm:t>
        <a:bodyPr/>
        <a:lstStyle/>
        <a:p>
          <a:endParaRPr lang="de-DE"/>
        </a:p>
      </dgm:t>
    </dgm:pt>
    <dgm:pt modelId="{770B0CCE-C752-431A-B7FB-51A93473DFC8}">
      <dgm:prSet/>
      <dgm:spPr/>
      <dgm:t>
        <a:bodyPr/>
        <a:lstStyle/>
        <a:p>
          <a:r>
            <a:rPr lang="de-DE" dirty="0"/>
            <a:t>Verkauf der Daten an den KGB</a:t>
          </a:r>
        </a:p>
      </dgm:t>
    </dgm:pt>
    <dgm:pt modelId="{9E3F06C0-B12E-41B0-AE74-B65CD3507E77}" type="parTrans" cxnId="{110A3BFB-B2E5-4AD4-8AEE-72F980E5F387}">
      <dgm:prSet/>
      <dgm:spPr/>
      <dgm:t>
        <a:bodyPr/>
        <a:lstStyle/>
        <a:p>
          <a:endParaRPr lang="de-DE"/>
        </a:p>
      </dgm:t>
    </dgm:pt>
    <dgm:pt modelId="{9737BDC2-2580-4F14-926A-0E13D7C7012D}" type="sibTrans" cxnId="{110A3BFB-B2E5-4AD4-8AEE-72F980E5F387}">
      <dgm:prSet/>
      <dgm:spPr/>
      <dgm:t>
        <a:bodyPr/>
        <a:lstStyle/>
        <a:p>
          <a:endParaRPr lang="de-DE"/>
        </a:p>
      </dgm:t>
    </dgm:pt>
    <dgm:pt modelId="{54487156-B10D-4D0F-8263-FE1E0C6CDFF7}">
      <dgm:prSet custT="1"/>
      <dgm:spPr>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dgm:spPr>
      <dgm:t>
        <a:bodyPr/>
        <a:lstStyle/>
        <a:p>
          <a:r>
            <a:rPr lang="de-DE" sz="2800" dirty="0">
              <a:solidFill>
                <a:schemeClr val="tx1">
                  <a:lumMod val="95000"/>
                  <a:lumOff val="5000"/>
                </a:schemeClr>
              </a:solidFill>
            </a:rPr>
            <a:t>1989</a:t>
          </a:r>
        </a:p>
      </dgm:t>
    </dgm:pt>
    <dgm:pt modelId="{A0E3057D-A1A4-4C2C-BBAF-9244E8BFC135}" type="parTrans" cxnId="{2C1F73F1-A929-472F-983E-C902CB95D443}">
      <dgm:prSet/>
      <dgm:spPr/>
      <dgm:t>
        <a:bodyPr/>
        <a:lstStyle/>
        <a:p>
          <a:endParaRPr lang="de-DE"/>
        </a:p>
      </dgm:t>
    </dgm:pt>
    <dgm:pt modelId="{B603A7DE-45B0-49C4-BCCD-E14DAF7C8625}" type="sibTrans" cxnId="{2C1F73F1-A929-472F-983E-C902CB95D443}">
      <dgm:prSet/>
      <dgm:spPr/>
      <dgm:t>
        <a:bodyPr/>
        <a:lstStyle/>
        <a:p>
          <a:endParaRPr lang="de-DE"/>
        </a:p>
      </dgm:t>
    </dgm:pt>
    <dgm:pt modelId="{4D01D49F-5C8D-4B38-BA45-55B23BE7EB78}">
      <dgm:prSet/>
      <dgm:spPr/>
      <dgm:t>
        <a:bodyPr/>
        <a:lstStyle/>
        <a:p>
          <a:r>
            <a:rPr lang="de-DE" dirty="0"/>
            <a:t>März: deutsche Polizei verhaftet 8 Personen</a:t>
          </a:r>
        </a:p>
      </dgm:t>
    </dgm:pt>
    <dgm:pt modelId="{76C0EC8F-91B0-4AFB-8F2B-F351E52D7AEB}" type="sibTrans" cxnId="{AE6AAE8F-B850-4CEA-83BD-63B68B4D05CD}">
      <dgm:prSet/>
      <dgm:spPr/>
      <dgm:t>
        <a:bodyPr/>
        <a:lstStyle/>
        <a:p>
          <a:endParaRPr lang="de-DE"/>
        </a:p>
      </dgm:t>
    </dgm:pt>
    <dgm:pt modelId="{7420053D-B84B-4668-9175-57D6BDC719F9}" type="parTrans" cxnId="{AE6AAE8F-B850-4CEA-83BD-63B68B4D05CD}">
      <dgm:prSet/>
      <dgm:spPr/>
      <dgm:t>
        <a:bodyPr/>
        <a:lstStyle/>
        <a:p>
          <a:endParaRPr lang="de-DE"/>
        </a:p>
      </dgm:t>
    </dgm:pt>
    <dgm:pt modelId="{64095FF4-4A16-43C5-9DC0-541A4A525922}">
      <dgm:prSet phldrT="[Text]"/>
      <dgm:spPr/>
      <dgm:t>
        <a:bodyPr/>
        <a:lstStyle/>
        <a:p>
          <a:r>
            <a:rPr lang="de-DE" dirty="0"/>
            <a:t>Mitarbeiter an der Universität Kalifornien in Berkeley entdeckt das Eindringen</a:t>
          </a:r>
        </a:p>
      </dgm:t>
    </dgm:pt>
    <dgm:pt modelId="{95C93283-712D-41A6-A3DE-500C062C5048}" type="parTrans" cxnId="{D6714A6E-B4C7-4B44-AE1A-938590CE9AD4}">
      <dgm:prSet/>
      <dgm:spPr/>
      <dgm:t>
        <a:bodyPr/>
        <a:lstStyle/>
        <a:p>
          <a:endParaRPr lang="de-DE"/>
        </a:p>
      </dgm:t>
    </dgm:pt>
    <dgm:pt modelId="{C668810D-B423-448D-91EE-CBF46B02595F}" type="sibTrans" cxnId="{D6714A6E-B4C7-4B44-AE1A-938590CE9AD4}">
      <dgm:prSet/>
      <dgm:spPr/>
      <dgm:t>
        <a:bodyPr/>
        <a:lstStyle/>
        <a:p>
          <a:endParaRPr lang="de-DE"/>
        </a:p>
      </dgm:t>
    </dgm:pt>
    <dgm:pt modelId="{5BECA96F-EB3A-4E54-8782-3FAF06971FAC}">
      <dgm:prSet/>
      <dgm:spPr/>
      <dgm:t>
        <a:bodyPr/>
        <a:lstStyle/>
        <a:p>
          <a:r>
            <a:rPr lang="de-DE" dirty="0"/>
            <a:t>Sehr negatives Bild von Hackern in der Öffentlichkeit</a:t>
          </a:r>
        </a:p>
      </dgm:t>
    </dgm:pt>
    <dgm:pt modelId="{6915778A-36BD-415C-B9CA-6DF938F9B17B}" type="parTrans" cxnId="{67C74B29-A359-4D73-B555-35E75753C4E8}">
      <dgm:prSet/>
      <dgm:spPr/>
      <dgm:t>
        <a:bodyPr/>
        <a:lstStyle/>
        <a:p>
          <a:endParaRPr lang="de-DE"/>
        </a:p>
      </dgm:t>
    </dgm:pt>
    <dgm:pt modelId="{DB7E8D17-D164-4102-B217-7B5FCD17C060}" type="sibTrans" cxnId="{67C74B29-A359-4D73-B555-35E75753C4E8}">
      <dgm:prSet/>
      <dgm:spPr/>
      <dgm:t>
        <a:bodyPr/>
        <a:lstStyle/>
        <a:p>
          <a:endParaRPr lang="de-DE"/>
        </a:p>
      </dgm:t>
    </dgm:pt>
    <dgm:pt modelId="{ED58D8AC-2B51-4B79-A3A6-42055F1D52F8}">
      <dgm:prSet/>
      <dgm:spPr/>
      <dgm:t>
        <a:bodyPr/>
        <a:lstStyle/>
        <a:p>
          <a:r>
            <a:rPr lang="de-DE" dirty="0"/>
            <a:t>Änderung von einem &amp; Hinzufügen von zwei Punkten in der Hackerethik</a:t>
          </a:r>
        </a:p>
      </dgm:t>
    </dgm:pt>
    <dgm:pt modelId="{A8CE75FB-3C82-46B2-BD16-DD396D5BF511}" type="parTrans" cxnId="{AC680CA0-64A5-408C-B3CE-00639DA18286}">
      <dgm:prSet/>
      <dgm:spPr/>
      <dgm:t>
        <a:bodyPr/>
        <a:lstStyle/>
        <a:p>
          <a:endParaRPr lang="de-DE"/>
        </a:p>
      </dgm:t>
    </dgm:pt>
    <dgm:pt modelId="{F9297492-6CE2-4575-AE8C-2CC6AB474B6E}" type="sibTrans" cxnId="{AC680CA0-64A5-408C-B3CE-00639DA18286}">
      <dgm:prSet/>
      <dgm:spPr/>
      <dgm:t>
        <a:bodyPr/>
        <a:lstStyle/>
        <a:p>
          <a:endParaRPr lang="de-DE"/>
        </a:p>
      </dgm:t>
    </dgm:pt>
    <dgm:pt modelId="{2EF53C1F-F386-4C81-8B43-DB334FDE068E}" type="pres">
      <dgm:prSet presAssocID="{9648B4A3-3B9B-4580-A9B2-49B7F2D5F6B4}" presName="Name0" presStyleCnt="0">
        <dgm:presLayoutVars>
          <dgm:dir/>
          <dgm:animLvl val="lvl"/>
          <dgm:resizeHandles val="exact"/>
        </dgm:presLayoutVars>
      </dgm:prSet>
      <dgm:spPr/>
    </dgm:pt>
    <dgm:pt modelId="{6A2A3741-E024-4B77-BAC8-71038FF073EA}" type="pres">
      <dgm:prSet presAssocID="{9CB302FA-EA56-4258-88DC-D21C46EA0EA2}" presName="linNode" presStyleCnt="0"/>
      <dgm:spPr/>
    </dgm:pt>
    <dgm:pt modelId="{72AC4204-9802-43DF-A6E0-10FA87BB1826}" type="pres">
      <dgm:prSet presAssocID="{9CB302FA-EA56-4258-88DC-D21C46EA0EA2}" presName="parentText" presStyleLbl="node1" presStyleIdx="0" presStyleCnt="4" custScaleX="30562" custScaleY="79157" custLinFactNeighborX="-186">
        <dgm:presLayoutVars>
          <dgm:chMax val="1"/>
          <dgm:bulletEnabled val="1"/>
        </dgm:presLayoutVars>
      </dgm:prSet>
      <dgm:spPr>
        <a:prstGeom prst="snip1Rect">
          <a:avLst/>
        </a:prstGeom>
      </dgm:spPr>
    </dgm:pt>
    <dgm:pt modelId="{E050C87E-B27C-45C9-8936-6EB52DD4DA8C}" type="pres">
      <dgm:prSet presAssocID="{9CB302FA-EA56-4258-88DC-D21C46EA0EA2}" presName="descendantText" presStyleLbl="alignAccFollowNode1" presStyleIdx="0" presStyleCnt="4" custScaleX="123092" custScaleY="119386" custLinFactNeighborX="3280">
        <dgm:presLayoutVars>
          <dgm:bulletEnabled val="1"/>
        </dgm:presLayoutVars>
      </dgm:prSet>
      <dgm:spPr>
        <a:prstGeom prst="roundRect">
          <a:avLst/>
        </a:prstGeom>
      </dgm:spPr>
    </dgm:pt>
    <dgm:pt modelId="{6C539CB1-9F81-44DE-9737-38C77BD37F00}" type="pres">
      <dgm:prSet presAssocID="{FFBD2D97-9F43-4525-BAAF-AD1E3956BFAC}" presName="sp" presStyleCnt="0"/>
      <dgm:spPr/>
    </dgm:pt>
    <dgm:pt modelId="{C8168AFE-B6C1-4772-AF1F-E0A07E56E3DA}" type="pres">
      <dgm:prSet presAssocID="{0D0A992C-C674-4C06-8152-F8DEF7235CB5}" presName="linNode" presStyleCnt="0"/>
      <dgm:spPr/>
    </dgm:pt>
    <dgm:pt modelId="{30203DFC-1256-4053-83CB-2C28370C72B3}" type="pres">
      <dgm:prSet presAssocID="{0D0A992C-C674-4C06-8152-F8DEF7235CB5}" presName="parentText" presStyleLbl="node1" presStyleIdx="1" presStyleCnt="4" custScaleX="30562" custScaleY="79157" custLinFactNeighborX="-186">
        <dgm:presLayoutVars>
          <dgm:chMax val="1"/>
          <dgm:bulletEnabled val="1"/>
        </dgm:presLayoutVars>
      </dgm:prSet>
      <dgm:spPr>
        <a:prstGeom prst="snip1Rect">
          <a:avLst/>
        </a:prstGeom>
      </dgm:spPr>
    </dgm:pt>
    <dgm:pt modelId="{72919CB1-D6EA-4231-860D-A7D71AD25556}" type="pres">
      <dgm:prSet presAssocID="{0D0A992C-C674-4C06-8152-F8DEF7235CB5}" presName="descendantText" presStyleLbl="alignAccFollowNode1" presStyleIdx="1" presStyleCnt="4" custScaleX="123092" custScaleY="119386" custLinFactNeighborX="3280">
        <dgm:presLayoutVars>
          <dgm:bulletEnabled val="1"/>
        </dgm:presLayoutVars>
      </dgm:prSet>
      <dgm:spPr>
        <a:prstGeom prst="roundRect">
          <a:avLst/>
        </a:prstGeom>
      </dgm:spPr>
    </dgm:pt>
    <dgm:pt modelId="{6A29C613-7EBF-46B9-8000-1C79F3B26EBB}" type="pres">
      <dgm:prSet presAssocID="{70F469C7-7E0E-4C0F-A024-1BA67534A669}" presName="sp" presStyleCnt="0"/>
      <dgm:spPr/>
    </dgm:pt>
    <dgm:pt modelId="{2A821085-5C6A-4F4E-86DD-FDEC51161C5A}" type="pres">
      <dgm:prSet presAssocID="{A36EC0B1-02E5-4732-8A6C-A6BCB23A180C}" presName="linNode" presStyleCnt="0"/>
      <dgm:spPr/>
    </dgm:pt>
    <dgm:pt modelId="{96082E96-CB33-436E-B65F-615694E95586}" type="pres">
      <dgm:prSet presAssocID="{A36EC0B1-02E5-4732-8A6C-A6BCB23A180C}" presName="parentText" presStyleLbl="node1" presStyleIdx="2" presStyleCnt="4" custScaleX="30562" custScaleY="79157" custLinFactNeighborX="-186">
        <dgm:presLayoutVars>
          <dgm:chMax val="1"/>
          <dgm:bulletEnabled val="1"/>
        </dgm:presLayoutVars>
      </dgm:prSet>
      <dgm:spPr>
        <a:prstGeom prst="snip1Rect">
          <a:avLst/>
        </a:prstGeom>
      </dgm:spPr>
    </dgm:pt>
    <dgm:pt modelId="{9058A43F-DAA4-41EA-BCBA-D1A96370205C}" type="pres">
      <dgm:prSet presAssocID="{A36EC0B1-02E5-4732-8A6C-A6BCB23A180C}" presName="descendantText" presStyleLbl="alignAccFollowNode1" presStyleIdx="2" presStyleCnt="4" custScaleX="123092" custScaleY="119386" custLinFactNeighborX="3280">
        <dgm:presLayoutVars>
          <dgm:bulletEnabled val="1"/>
        </dgm:presLayoutVars>
      </dgm:prSet>
      <dgm:spPr>
        <a:prstGeom prst="roundRect">
          <a:avLst/>
        </a:prstGeom>
      </dgm:spPr>
    </dgm:pt>
    <dgm:pt modelId="{19F13BBE-7933-4319-8F5C-A94D42E67800}" type="pres">
      <dgm:prSet presAssocID="{683E27CB-1E52-4FDD-ACA9-3F657DB9C3F5}" presName="sp" presStyleCnt="0"/>
      <dgm:spPr/>
    </dgm:pt>
    <dgm:pt modelId="{698E0FFE-85DA-4362-825F-03E2D488D432}" type="pres">
      <dgm:prSet presAssocID="{54487156-B10D-4D0F-8263-FE1E0C6CDFF7}" presName="linNode" presStyleCnt="0"/>
      <dgm:spPr/>
    </dgm:pt>
    <dgm:pt modelId="{A09F6307-E40C-419E-A07D-78B5A415888F}" type="pres">
      <dgm:prSet presAssocID="{54487156-B10D-4D0F-8263-FE1E0C6CDFF7}" presName="parentText" presStyleLbl="node1" presStyleIdx="3" presStyleCnt="4" custScaleX="30562" custScaleY="79157" custLinFactNeighborX="-186">
        <dgm:presLayoutVars>
          <dgm:chMax val="1"/>
          <dgm:bulletEnabled val="1"/>
        </dgm:presLayoutVars>
      </dgm:prSet>
      <dgm:spPr>
        <a:prstGeom prst="snip1Rect">
          <a:avLst/>
        </a:prstGeom>
      </dgm:spPr>
    </dgm:pt>
    <dgm:pt modelId="{24118EF6-EE33-4174-9E63-364FFB80E7F1}" type="pres">
      <dgm:prSet presAssocID="{54487156-B10D-4D0F-8263-FE1E0C6CDFF7}" presName="descendantText" presStyleLbl="alignAccFollowNode1" presStyleIdx="3" presStyleCnt="4" custScaleX="123092" custScaleY="119386" custLinFactNeighborX="3280">
        <dgm:presLayoutVars>
          <dgm:bulletEnabled val="1"/>
        </dgm:presLayoutVars>
      </dgm:prSet>
      <dgm:spPr>
        <a:prstGeom prst="roundRect">
          <a:avLst/>
        </a:prstGeom>
      </dgm:spPr>
    </dgm:pt>
  </dgm:ptLst>
  <dgm:cxnLst>
    <dgm:cxn modelId="{B2CDED08-94A7-45A2-9CF5-90C93A730289}" type="presOf" srcId="{9CB302FA-EA56-4258-88DC-D21C46EA0EA2}" destId="{72AC4204-9802-43DF-A6E0-10FA87BB1826}" srcOrd="0" destOrd="0" presId="urn:microsoft.com/office/officeart/2005/8/layout/vList5"/>
    <dgm:cxn modelId="{D589C813-40E8-4B0B-8213-121B4404DB10}" type="presOf" srcId="{ED58D8AC-2B51-4B79-A3A6-42055F1D52F8}" destId="{24118EF6-EE33-4174-9E63-364FFB80E7F1}" srcOrd="0" destOrd="2" presId="urn:microsoft.com/office/officeart/2005/8/layout/vList5"/>
    <dgm:cxn modelId="{60B63D24-3D03-462F-81F7-2051015F4BE4}" type="presOf" srcId="{20437F41-D2FB-4CD6-9DCE-2468905CBD75}" destId="{E050C87E-B27C-45C9-8936-6EB52DD4DA8C}" srcOrd="0" destOrd="2" presId="urn:microsoft.com/office/officeart/2005/8/layout/vList5"/>
    <dgm:cxn modelId="{67C74B29-A359-4D73-B555-35E75753C4E8}" srcId="{54487156-B10D-4D0F-8263-FE1E0C6CDFF7}" destId="{5BECA96F-EB3A-4E54-8782-3FAF06971FAC}" srcOrd="1" destOrd="0" parTransId="{6915778A-36BD-415C-B9CA-6DF938F9B17B}" sibTransId="{DB7E8D17-D164-4102-B217-7B5FCD17C060}"/>
    <dgm:cxn modelId="{DFACC42E-A7D4-4277-9026-D9CD0494F3F5}" type="presOf" srcId="{770B0CCE-C752-431A-B7FB-51A93473DFC8}" destId="{E050C87E-B27C-45C9-8936-6EB52DD4DA8C}" srcOrd="0" destOrd="3" presId="urn:microsoft.com/office/officeart/2005/8/layout/vList5"/>
    <dgm:cxn modelId="{284C6D31-0B07-41FE-9B4F-02878A91D8C4}" type="presOf" srcId="{64095FF4-4A16-43C5-9DC0-541A4A525922}" destId="{72919CB1-D6EA-4231-860D-A7D71AD25556}" srcOrd="0" destOrd="0" presId="urn:microsoft.com/office/officeart/2005/8/layout/vList5"/>
    <dgm:cxn modelId="{A900BA62-9DE8-4AF6-A7EF-E0C1349D0BAF}" type="presOf" srcId="{9648B4A3-3B9B-4580-A9B2-49B7F2D5F6B4}" destId="{2EF53C1F-F386-4C81-8B43-DB334FDE068E}" srcOrd="0" destOrd="0" presId="urn:microsoft.com/office/officeart/2005/8/layout/vList5"/>
    <dgm:cxn modelId="{1CC61C49-2468-4751-8587-DE21A6D3512A}" type="presOf" srcId="{5BECA96F-EB3A-4E54-8782-3FAF06971FAC}" destId="{24118EF6-EE33-4174-9E63-364FFB80E7F1}" srcOrd="0" destOrd="1" presId="urn:microsoft.com/office/officeart/2005/8/layout/vList5"/>
    <dgm:cxn modelId="{E84A074A-86A3-4A15-B6E2-E70F8F8A14FB}" type="presOf" srcId="{3DAE1AC1-D094-4B7B-8EEA-7E869647C536}" destId="{9058A43F-DAA4-41EA-BCBA-D1A96370205C}" srcOrd="0" destOrd="0" presId="urn:microsoft.com/office/officeart/2005/8/layout/vList5"/>
    <dgm:cxn modelId="{5D9B324A-E755-46F3-BAE6-44954627B129}" srcId="{9CB302FA-EA56-4258-88DC-D21C46EA0EA2}" destId="{F530D19E-8D49-483B-B571-489E97156DE8}" srcOrd="0" destOrd="0" parTransId="{777BC8B3-D8D9-4E99-A237-40D32381C26D}" sibTransId="{0D7835CF-259B-4BD3-8BA3-A64F6CF7216B}"/>
    <dgm:cxn modelId="{D6714A6E-B4C7-4B44-AE1A-938590CE9AD4}" srcId="{0D0A992C-C674-4C06-8152-F8DEF7235CB5}" destId="{64095FF4-4A16-43C5-9DC0-541A4A525922}" srcOrd="0" destOrd="0" parTransId="{95C93283-712D-41A6-A3DE-500C062C5048}" sibTransId="{C668810D-B423-448D-91EE-CBF46B02595F}"/>
    <dgm:cxn modelId="{550F766F-F4A2-4448-9087-49232D1688ED}" type="presOf" srcId="{A36EC0B1-02E5-4732-8A6C-A6BCB23A180C}" destId="{96082E96-CB33-436E-B65F-615694E95586}" srcOrd="0" destOrd="0" presId="urn:microsoft.com/office/officeart/2005/8/layout/vList5"/>
    <dgm:cxn modelId="{AE6AAE8F-B850-4CEA-83BD-63B68B4D05CD}" srcId="{54487156-B10D-4D0F-8263-FE1E0C6CDFF7}" destId="{4D01D49F-5C8D-4B38-BA45-55B23BE7EB78}" srcOrd="0" destOrd="0" parTransId="{7420053D-B84B-4668-9175-57D6BDC719F9}" sibTransId="{76C0EC8F-91B0-4AFB-8F2B-F351E52D7AEB}"/>
    <dgm:cxn modelId="{AC680CA0-64A5-408C-B3CE-00639DA18286}" srcId="{54487156-B10D-4D0F-8263-FE1E0C6CDFF7}" destId="{ED58D8AC-2B51-4B79-A3A6-42055F1D52F8}" srcOrd="2" destOrd="0" parTransId="{A8CE75FB-3C82-46B2-BD16-DD396D5BF511}" sibTransId="{F9297492-6CE2-4575-AE8C-2CC6AB474B6E}"/>
    <dgm:cxn modelId="{1286D7A0-34D4-4568-BE95-B5732E6CD836}" type="presOf" srcId="{4D01D49F-5C8D-4B38-BA45-55B23BE7EB78}" destId="{24118EF6-EE33-4174-9E63-364FFB80E7F1}" srcOrd="0" destOrd="0" presId="urn:microsoft.com/office/officeart/2005/8/layout/vList5"/>
    <dgm:cxn modelId="{18C601A4-6087-4362-9443-8FE496F66778}" type="presOf" srcId="{54487156-B10D-4D0F-8263-FE1E0C6CDFF7}" destId="{A09F6307-E40C-419E-A07D-78B5A415888F}" srcOrd="0" destOrd="0" presId="urn:microsoft.com/office/officeart/2005/8/layout/vList5"/>
    <dgm:cxn modelId="{DDCFC1B1-9C6A-4A5B-AD24-DD5FDBABF9C4}" srcId="{9648B4A3-3B9B-4580-A9B2-49B7F2D5F6B4}" destId="{0D0A992C-C674-4C06-8152-F8DEF7235CB5}" srcOrd="1" destOrd="0" parTransId="{1CB67BF0-09C4-43D6-AF3D-95F0773D4CE1}" sibTransId="{70F469C7-7E0E-4C0F-A024-1BA67534A669}"/>
    <dgm:cxn modelId="{D3E581B2-48F0-4A10-9B81-AF8155C4515A}" srcId="{9CB302FA-EA56-4258-88DC-D21C46EA0EA2}" destId="{20437F41-D2FB-4CD6-9DCE-2468905CBD75}" srcOrd="1" destOrd="0" parTransId="{D6F6FC93-8E74-400C-94C4-3F88593380ED}" sibTransId="{1B550787-3C94-4157-A496-2D84FCF1A4FB}"/>
    <dgm:cxn modelId="{130161C4-0323-4939-9D3C-FDE1ABAAC728}" srcId="{A36EC0B1-02E5-4732-8A6C-A6BCB23A180C}" destId="{3DAE1AC1-D094-4B7B-8EEA-7E869647C536}" srcOrd="0" destOrd="0" parTransId="{A6292758-68FC-4862-AB43-2C8ED870BD0B}" sibTransId="{7C2BCCE6-519A-4B79-A596-9EB69C30E9E9}"/>
    <dgm:cxn modelId="{3C5713C5-218F-444D-8D48-A920E2C1A080}" srcId="{F530D19E-8D49-483B-B571-489E97156DE8}" destId="{C2145129-409B-4EC9-BB0B-A805C6601D0A}" srcOrd="0" destOrd="0" parTransId="{32603522-05E5-47F7-A67E-C697120314F4}" sibTransId="{28F4E3DB-B5BA-4B40-919E-4DDD91B09945}"/>
    <dgm:cxn modelId="{8B0D5CE6-DB6B-4838-91FB-6B228BEE0F37}" srcId="{9648B4A3-3B9B-4580-A9B2-49B7F2D5F6B4}" destId="{9CB302FA-EA56-4258-88DC-D21C46EA0EA2}" srcOrd="0" destOrd="0" parTransId="{A871259B-E1FA-4B75-B1A4-26682B89B333}" sibTransId="{FFBD2D97-9F43-4525-BAAF-AD1E3956BFAC}"/>
    <dgm:cxn modelId="{D2D387E9-D605-46FB-A0D8-7B319DAD32DB}" type="presOf" srcId="{C2145129-409B-4EC9-BB0B-A805C6601D0A}" destId="{E050C87E-B27C-45C9-8936-6EB52DD4DA8C}" srcOrd="0" destOrd="1" presId="urn:microsoft.com/office/officeart/2005/8/layout/vList5"/>
    <dgm:cxn modelId="{BDF264EA-3D0A-4DF1-9850-437A7D35E9CE}" type="presOf" srcId="{0D0A992C-C674-4C06-8152-F8DEF7235CB5}" destId="{30203DFC-1256-4053-83CB-2C28370C72B3}" srcOrd="0" destOrd="0" presId="urn:microsoft.com/office/officeart/2005/8/layout/vList5"/>
    <dgm:cxn modelId="{2C1F73F1-A929-472F-983E-C902CB95D443}" srcId="{9648B4A3-3B9B-4580-A9B2-49B7F2D5F6B4}" destId="{54487156-B10D-4D0F-8263-FE1E0C6CDFF7}" srcOrd="3" destOrd="0" parTransId="{A0E3057D-A1A4-4C2C-BBAF-9244E8BFC135}" sibTransId="{B603A7DE-45B0-49C4-BCCD-E14DAF7C8625}"/>
    <dgm:cxn modelId="{110A3BFB-B2E5-4AD4-8AEE-72F980E5F387}" srcId="{20437F41-D2FB-4CD6-9DCE-2468905CBD75}" destId="{770B0CCE-C752-431A-B7FB-51A93473DFC8}" srcOrd="0" destOrd="0" parTransId="{9E3F06C0-B12E-41B0-AE74-B65CD3507E77}" sibTransId="{9737BDC2-2580-4F14-926A-0E13D7C7012D}"/>
    <dgm:cxn modelId="{F554FBFD-0901-457B-A64D-EB5A88080BA0}" type="presOf" srcId="{F530D19E-8D49-483B-B571-489E97156DE8}" destId="{E050C87E-B27C-45C9-8936-6EB52DD4DA8C}" srcOrd="0" destOrd="0" presId="urn:microsoft.com/office/officeart/2005/8/layout/vList5"/>
    <dgm:cxn modelId="{6D3EA9FE-BF06-4FB9-B329-FA2B16F29598}" srcId="{9648B4A3-3B9B-4580-A9B2-49B7F2D5F6B4}" destId="{A36EC0B1-02E5-4732-8A6C-A6BCB23A180C}" srcOrd="2" destOrd="0" parTransId="{0C6316DF-6AF8-4426-A92B-A97CCC6BCD52}" sibTransId="{683E27CB-1E52-4FDD-ACA9-3F657DB9C3F5}"/>
    <dgm:cxn modelId="{DA2809E4-EC0D-4053-B158-BEF4318BE6E5}" type="presParOf" srcId="{2EF53C1F-F386-4C81-8B43-DB334FDE068E}" destId="{6A2A3741-E024-4B77-BAC8-71038FF073EA}" srcOrd="0" destOrd="0" presId="urn:microsoft.com/office/officeart/2005/8/layout/vList5"/>
    <dgm:cxn modelId="{75327999-F07B-474B-9A79-EA7B55291A36}" type="presParOf" srcId="{6A2A3741-E024-4B77-BAC8-71038FF073EA}" destId="{72AC4204-9802-43DF-A6E0-10FA87BB1826}" srcOrd="0" destOrd="0" presId="urn:microsoft.com/office/officeart/2005/8/layout/vList5"/>
    <dgm:cxn modelId="{BCB41C70-0C68-4251-84E4-43A62C428665}" type="presParOf" srcId="{6A2A3741-E024-4B77-BAC8-71038FF073EA}" destId="{E050C87E-B27C-45C9-8936-6EB52DD4DA8C}" srcOrd="1" destOrd="0" presId="urn:microsoft.com/office/officeart/2005/8/layout/vList5"/>
    <dgm:cxn modelId="{44ED7670-AFF6-4066-B4C8-13953D711E1E}" type="presParOf" srcId="{2EF53C1F-F386-4C81-8B43-DB334FDE068E}" destId="{6C539CB1-9F81-44DE-9737-38C77BD37F00}" srcOrd="1" destOrd="0" presId="urn:microsoft.com/office/officeart/2005/8/layout/vList5"/>
    <dgm:cxn modelId="{08A2035E-DBC2-43FD-8714-08FEBF87A669}" type="presParOf" srcId="{2EF53C1F-F386-4C81-8B43-DB334FDE068E}" destId="{C8168AFE-B6C1-4772-AF1F-E0A07E56E3DA}" srcOrd="2" destOrd="0" presId="urn:microsoft.com/office/officeart/2005/8/layout/vList5"/>
    <dgm:cxn modelId="{8CAC7022-66AB-4570-8140-2B101CBA22FD}" type="presParOf" srcId="{C8168AFE-B6C1-4772-AF1F-E0A07E56E3DA}" destId="{30203DFC-1256-4053-83CB-2C28370C72B3}" srcOrd="0" destOrd="0" presId="urn:microsoft.com/office/officeart/2005/8/layout/vList5"/>
    <dgm:cxn modelId="{7A08AB5E-12B9-4A14-8038-6216D327D04B}" type="presParOf" srcId="{C8168AFE-B6C1-4772-AF1F-E0A07E56E3DA}" destId="{72919CB1-D6EA-4231-860D-A7D71AD25556}" srcOrd="1" destOrd="0" presId="urn:microsoft.com/office/officeart/2005/8/layout/vList5"/>
    <dgm:cxn modelId="{8A8F8930-BDE5-4168-8475-29CAC4626B8A}" type="presParOf" srcId="{2EF53C1F-F386-4C81-8B43-DB334FDE068E}" destId="{6A29C613-7EBF-46B9-8000-1C79F3B26EBB}" srcOrd="3" destOrd="0" presId="urn:microsoft.com/office/officeart/2005/8/layout/vList5"/>
    <dgm:cxn modelId="{5108559B-6BF8-41C0-AB32-CD40B62864DB}" type="presParOf" srcId="{2EF53C1F-F386-4C81-8B43-DB334FDE068E}" destId="{2A821085-5C6A-4F4E-86DD-FDEC51161C5A}" srcOrd="4" destOrd="0" presId="urn:microsoft.com/office/officeart/2005/8/layout/vList5"/>
    <dgm:cxn modelId="{D5CD5748-BB21-4A20-8B74-B3CB3856A57F}" type="presParOf" srcId="{2A821085-5C6A-4F4E-86DD-FDEC51161C5A}" destId="{96082E96-CB33-436E-B65F-615694E95586}" srcOrd="0" destOrd="0" presId="urn:microsoft.com/office/officeart/2005/8/layout/vList5"/>
    <dgm:cxn modelId="{F3D93E2E-F8F6-4D06-8A5D-6A0F9041DB03}" type="presParOf" srcId="{2A821085-5C6A-4F4E-86DD-FDEC51161C5A}" destId="{9058A43F-DAA4-41EA-BCBA-D1A96370205C}" srcOrd="1" destOrd="0" presId="urn:microsoft.com/office/officeart/2005/8/layout/vList5"/>
    <dgm:cxn modelId="{B50FD0CF-BC02-48B5-B909-67BC8CCC2416}" type="presParOf" srcId="{2EF53C1F-F386-4C81-8B43-DB334FDE068E}" destId="{19F13BBE-7933-4319-8F5C-A94D42E67800}" srcOrd="5" destOrd="0" presId="urn:microsoft.com/office/officeart/2005/8/layout/vList5"/>
    <dgm:cxn modelId="{3A26BAC2-FB85-4655-95F6-949A819B6F15}" type="presParOf" srcId="{2EF53C1F-F386-4C81-8B43-DB334FDE068E}" destId="{698E0FFE-85DA-4362-825F-03E2D488D432}" srcOrd="6" destOrd="0" presId="urn:microsoft.com/office/officeart/2005/8/layout/vList5"/>
    <dgm:cxn modelId="{550D7A2E-8895-4242-9C4F-221C44D29237}" type="presParOf" srcId="{698E0FFE-85DA-4362-825F-03E2D488D432}" destId="{A09F6307-E40C-419E-A07D-78B5A415888F}" srcOrd="0" destOrd="0" presId="urn:microsoft.com/office/officeart/2005/8/layout/vList5"/>
    <dgm:cxn modelId="{0CD19950-7E14-47D1-845E-6CCBD4D01D17}" type="presParOf" srcId="{698E0FFE-85DA-4362-825F-03E2D488D432}" destId="{24118EF6-EE33-4174-9E63-364FFB80E7F1}"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A7F5C0-17C2-436A-AABA-36007F39D3A0}">
      <dsp:nvSpPr>
        <dsp:cNvPr id="0" name=""/>
        <dsp:cNvSpPr/>
      </dsp:nvSpPr>
      <dsp:spPr>
        <a:xfrm>
          <a:off x="1293958" y="819567"/>
          <a:ext cx="2787188" cy="278750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de-DE" sz="4000" kern="1200" dirty="0"/>
            <a:t>Hacker</a:t>
          </a:r>
        </a:p>
      </dsp:txBody>
      <dsp:txXfrm>
        <a:off x="1702132" y="1227787"/>
        <a:ext cx="1970840" cy="1971061"/>
      </dsp:txXfrm>
    </dsp:sp>
    <dsp:sp modelId="{F6A33987-78D7-4807-802F-8C190A5BCD03}">
      <dsp:nvSpPr>
        <dsp:cNvPr id="0" name=""/>
        <dsp:cNvSpPr/>
      </dsp:nvSpPr>
      <dsp:spPr>
        <a:xfrm>
          <a:off x="2515044" y="778340"/>
          <a:ext cx="309878" cy="31001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B96B203-5A48-4346-A920-1995B7FA5DAB}">
      <dsp:nvSpPr>
        <dsp:cNvPr id="0" name=""/>
        <dsp:cNvSpPr/>
      </dsp:nvSpPr>
      <dsp:spPr>
        <a:xfrm>
          <a:off x="1781513" y="3485733"/>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44ABDBD-CEB1-418E-89C3-28F8DE030E7F}">
      <dsp:nvSpPr>
        <dsp:cNvPr id="0" name=""/>
        <dsp:cNvSpPr/>
      </dsp:nvSpPr>
      <dsp:spPr>
        <a:xfrm>
          <a:off x="3891200" y="2036623"/>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51336BD-87C9-4527-A391-439A8A4E1DB5}">
      <dsp:nvSpPr>
        <dsp:cNvPr id="0" name=""/>
        <dsp:cNvSpPr/>
      </dsp:nvSpPr>
      <dsp:spPr>
        <a:xfrm>
          <a:off x="2817489" y="3724755"/>
          <a:ext cx="309878" cy="31001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1AF1EE-8F0B-4FB4-8F61-705ED896952A}">
      <dsp:nvSpPr>
        <dsp:cNvPr id="0" name=""/>
        <dsp:cNvSpPr/>
      </dsp:nvSpPr>
      <dsp:spPr>
        <a:xfrm>
          <a:off x="1844403" y="1218935"/>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7170304-E0D4-4E7D-B59E-90FBF7235FBC}">
      <dsp:nvSpPr>
        <dsp:cNvPr id="0" name=""/>
        <dsp:cNvSpPr/>
      </dsp:nvSpPr>
      <dsp:spPr>
        <a:xfrm>
          <a:off x="1137172" y="2504246"/>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188363-ACCE-42F9-95A9-12B262DBBDED}">
      <dsp:nvSpPr>
        <dsp:cNvPr id="0" name=""/>
        <dsp:cNvSpPr/>
      </dsp:nvSpPr>
      <dsp:spPr>
        <a:xfrm>
          <a:off x="180001" y="1699605"/>
          <a:ext cx="1439999" cy="143999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e-DE" sz="1600" kern="1200" dirty="0"/>
            <a:t>Cracker</a:t>
          </a:r>
          <a:r>
            <a:rPr lang="de-DE" sz="1200" kern="1200" dirty="0"/>
            <a:t> </a:t>
          </a:r>
        </a:p>
        <a:p>
          <a:pPr marL="0" lvl="0" indent="0" algn="ctr" defTabSz="711200">
            <a:lnSpc>
              <a:spcPct val="90000"/>
            </a:lnSpc>
            <a:spcBef>
              <a:spcPct val="0"/>
            </a:spcBef>
            <a:spcAft>
              <a:spcPct val="35000"/>
            </a:spcAft>
            <a:buNone/>
          </a:pPr>
          <a:r>
            <a:rPr lang="de-DE" sz="900" kern="1200" dirty="0"/>
            <a:t>(</a:t>
          </a:r>
          <a:r>
            <a:rPr lang="de-DE" sz="900" kern="1200" dirty="0" err="1"/>
            <a:t>inkl.Demoszene</a:t>
          </a:r>
          <a:r>
            <a:rPr lang="de-DE" sz="900" kern="1200" dirty="0"/>
            <a:t>, </a:t>
          </a:r>
          <a:r>
            <a:rPr lang="de-DE" sz="900" kern="1200" dirty="0" err="1"/>
            <a:t>Sciptkiddies</a:t>
          </a:r>
          <a:r>
            <a:rPr lang="de-DE" sz="900" kern="1200" dirty="0"/>
            <a:t>, </a:t>
          </a:r>
          <a:r>
            <a:rPr lang="de-DE" sz="900" kern="1200" dirty="0" err="1"/>
            <a:t>Warezszene</a:t>
          </a:r>
          <a:r>
            <a:rPr lang="de-DE" sz="900" kern="1200" dirty="0"/>
            <a:t>, …)</a:t>
          </a:r>
        </a:p>
      </dsp:txBody>
      <dsp:txXfrm>
        <a:off x="390884" y="1910488"/>
        <a:ext cx="1018233" cy="1018231"/>
      </dsp:txXfrm>
    </dsp:sp>
    <dsp:sp modelId="{0A12EC96-8398-4289-B2E0-D0F2AB4C57E7}">
      <dsp:nvSpPr>
        <dsp:cNvPr id="0" name=""/>
        <dsp:cNvSpPr/>
      </dsp:nvSpPr>
      <dsp:spPr>
        <a:xfrm>
          <a:off x="2201735" y="1228704"/>
          <a:ext cx="309878" cy="31001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D8C9316-628A-4C4E-8574-2CC4B11839BC}">
      <dsp:nvSpPr>
        <dsp:cNvPr id="0" name=""/>
        <dsp:cNvSpPr/>
      </dsp:nvSpPr>
      <dsp:spPr>
        <a:xfrm>
          <a:off x="160084" y="2873525"/>
          <a:ext cx="560296" cy="56043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80EAA4-5793-4BB3-A7B8-43240A6A3745}">
      <dsp:nvSpPr>
        <dsp:cNvPr id="0" name=""/>
        <dsp:cNvSpPr/>
      </dsp:nvSpPr>
      <dsp:spPr>
        <a:xfrm>
          <a:off x="519603" y="529628"/>
          <a:ext cx="1439999" cy="143999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b="0" kern="1200" dirty="0" err="1"/>
            <a:t>Phreaker</a:t>
          </a:r>
          <a:r>
            <a:rPr lang="de-DE" sz="1100" b="0" kern="1200" dirty="0"/>
            <a:t>- &amp; </a:t>
          </a:r>
          <a:r>
            <a:rPr lang="de-DE" sz="800" b="0" kern="1200" dirty="0"/>
            <a:t>Heimcomputerszene</a:t>
          </a:r>
          <a:endParaRPr lang="de-DE" sz="1100" b="0" kern="1200" dirty="0"/>
        </a:p>
      </dsp:txBody>
      <dsp:txXfrm>
        <a:off x="730486" y="740511"/>
        <a:ext cx="1018233" cy="1018231"/>
      </dsp:txXfrm>
    </dsp:sp>
    <dsp:sp modelId="{CA9563DA-F63E-4B27-AA60-0E32C2ADF5A8}">
      <dsp:nvSpPr>
        <dsp:cNvPr id="0" name=""/>
        <dsp:cNvSpPr/>
      </dsp:nvSpPr>
      <dsp:spPr>
        <a:xfrm>
          <a:off x="3492132" y="1705100"/>
          <a:ext cx="309878" cy="31001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635A8D-60FF-46EA-BE2E-F02822F31C3D}">
      <dsp:nvSpPr>
        <dsp:cNvPr id="0" name=""/>
        <dsp:cNvSpPr/>
      </dsp:nvSpPr>
      <dsp:spPr>
        <a:xfrm>
          <a:off x="-53170" y="3587966"/>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9DCF4C5-3B0C-4112-AE3C-5CF791EE6DE5}">
      <dsp:nvSpPr>
        <dsp:cNvPr id="0" name=""/>
        <dsp:cNvSpPr/>
      </dsp:nvSpPr>
      <dsp:spPr>
        <a:xfrm>
          <a:off x="2185727" y="3220660"/>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576E75B-F9BB-4247-95C1-1EF4AB4B729B}">
      <dsp:nvSpPr>
        <dsp:cNvPr id="0" name=""/>
        <dsp:cNvSpPr/>
      </dsp:nvSpPr>
      <dsp:spPr>
        <a:xfrm>
          <a:off x="3075222" y="2616946"/>
          <a:ext cx="1439999" cy="143999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de-DE" sz="1500" kern="1200" dirty="0"/>
            <a:t>Freie Software Bewegung</a:t>
          </a:r>
        </a:p>
      </dsp:txBody>
      <dsp:txXfrm>
        <a:off x="3286105" y="2827829"/>
        <a:ext cx="1018233" cy="1018231"/>
      </dsp:txXfrm>
    </dsp:sp>
    <dsp:sp modelId="{9EA55D2C-9B12-4F6E-B08C-0C2973424283}">
      <dsp:nvSpPr>
        <dsp:cNvPr id="0" name=""/>
        <dsp:cNvSpPr/>
      </dsp:nvSpPr>
      <dsp:spPr>
        <a:xfrm>
          <a:off x="4211369" y="2794068"/>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0C87E-B27C-45C9-8936-6EB52DD4DA8C}">
      <dsp:nvSpPr>
        <dsp:cNvPr id="0" name=""/>
        <dsp:cNvSpPr/>
      </dsp:nvSpPr>
      <dsp:spPr>
        <a:xfrm rot="5400000">
          <a:off x="5536722" y="-3673699"/>
          <a:ext cx="1115600" cy="8470413"/>
        </a:xfrm>
        <a:prstGeom prst="round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Font typeface="Arial" panose="020B0604020202020204" pitchFamily="34" charset="0"/>
            <a:buChar char="•"/>
          </a:pPr>
          <a:r>
            <a:rPr lang="de-DE" sz="1500" kern="1200" dirty="0"/>
            <a:t>Deutsche Hacker-Gruppe, angeführt von Karl Koch (20 Jahre), bildet sich</a:t>
          </a:r>
        </a:p>
        <a:p>
          <a:pPr marL="228600" lvl="2" indent="-114300" algn="l" defTabSz="666750">
            <a:lnSpc>
              <a:spcPct val="90000"/>
            </a:lnSpc>
            <a:spcBef>
              <a:spcPct val="0"/>
            </a:spcBef>
            <a:spcAft>
              <a:spcPct val="15000"/>
            </a:spcAft>
            <a:buChar char="•"/>
          </a:pPr>
          <a:r>
            <a:rPr lang="de-DE" sz="1500" kern="1200" dirty="0"/>
            <a:t>Kontaktaufnahme mit KGB</a:t>
          </a:r>
        </a:p>
        <a:p>
          <a:pPr marL="114300" lvl="1" indent="-114300" algn="l" defTabSz="666750">
            <a:lnSpc>
              <a:spcPct val="90000"/>
            </a:lnSpc>
            <a:spcBef>
              <a:spcPct val="0"/>
            </a:spcBef>
            <a:spcAft>
              <a:spcPct val="15000"/>
            </a:spcAft>
            <a:buChar char="•"/>
          </a:pPr>
          <a:r>
            <a:rPr lang="de-DE" sz="1500" kern="1200" dirty="0"/>
            <a:t>Eindringen in Rechner von Firmen und Einrichtungen (deutschlandweit, sowie international)</a:t>
          </a:r>
        </a:p>
        <a:p>
          <a:pPr marL="228600" lvl="2" indent="-114300" algn="l" defTabSz="666750">
            <a:lnSpc>
              <a:spcPct val="90000"/>
            </a:lnSpc>
            <a:spcBef>
              <a:spcPct val="0"/>
            </a:spcBef>
            <a:spcAft>
              <a:spcPct val="15000"/>
            </a:spcAft>
            <a:buChar char="•"/>
          </a:pPr>
          <a:r>
            <a:rPr lang="de-DE" sz="1500" kern="1200" dirty="0"/>
            <a:t>Verkauf der Daten an den KGB</a:t>
          </a:r>
        </a:p>
      </dsp:txBody>
      <dsp:txXfrm rot="-5400000">
        <a:off x="1913775" y="58166"/>
        <a:ext cx="8361495" cy="1006682"/>
      </dsp:txXfrm>
    </dsp:sp>
    <dsp:sp modelId="{72AC4204-9802-43DF-A6E0-10FA87BB1826}">
      <dsp:nvSpPr>
        <dsp:cNvPr id="0" name=""/>
        <dsp:cNvSpPr/>
      </dsp:nvSpPr>
      <dsp:spPr>
        <a:xfrm>
          <a:off x="536570" y="99206"/>
          <a:ext cx="1182984" cy="924601"/>
        </a:xfrm>
        <a:prstGeom prst="snip1Rect">
          <a:avLst/>
        </a:prstGeom>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de-DE" sz="2800" kern="1200" dirty="0">
              <a:solidFill>
                <a:schemeClr val="tx1">
                  <a:lumMod val="95000"/>
                  <a:lumOff val="5000"/>
                </a:schemeClr>
              </a:solidFill>
            </a:rPr>
            <a:t>1985</a:t>
          </a:r>
        </a:p>
      </dsp:txBody>
      <dsp:txXfrm>
        <a:off x="536570" y="176258"/>
        <a:ext cx="1105932" cy="847549"/>
      </dsp:txXfrm>
    </dsp:sp>
    <dsp:sp modelId="{72919CB1-D6EA-4231-860D-A7D71AD25556}">
      <dsp:nvSpPr>
        <dsp:cNvPr id="0" name=""/>
        <dsp:cNvSpPr/>
      </dsp:nvSpPr>
      <dsp:spPr>
        <a:xfrm rot="5400000">
          <a:off x="5536722" y="-2499696"/>
          <a:ext cx="1115600" cy="8470413"/>
        </a:xfrm>
        <a:prstGeom prst="round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de-DE" sz="1500" kern="1200" dirty="0"/>
            <a:t>Mitarbeiter an der Universität Kalifornien in Berkeley entdeckt das Eindringen</a:t>
          </a:r>
        </a:p>
      </dsp:txBody>
      <dsp:txXfrm rot="-5400000">
        <a:off x="1913775" y="1232169"/>
        <a:ext cx="8361495" cy="1006682"/>
      </dsp:txXfrm>
    </dsp:sp>
    <dsp:sp modelId="{30203DFC-1256-4053-83CB-2C28370C72B3}">
      <dsp:nvSpPr>
        <dsp:cNvPr id="0" name=""/>
        <dsp:cNvSpPr/>
      </dsp:nvSpPr>
      <dsp:spPr>
        <a:xfrm>
          <a:off x="536570" y="1273209"/>
          <a:ext cx="1182984" cy="924601"/>
        </a:xfrm>
        <a:prstGeom prst="snip1Rect">
          <a:avLst/>
        </a:prstGeom>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de-DE" sz="2800" kern="1200" dirty="0">
              <a:solidFill>
                <a:schemeClr val="tx1">
                  <a:lumMod val="95000"/>
                  <a:lumOff val="5000"/>
                </a:schemeClr>
              </a:solidFill>
            </a:rPr>
            <a:t>1986</a:t>
          </a:r>
        </a:p>
      </dsp:txBody>
      <dsp:txXfrm>
        <a:off x="536570" y="1350261"/>
        <a:ext cx="1105932" cy="847549"/>
      </dsp:txXfrm>
    </dsp:sp>
    <dsp:sp modelId="{9058A43F-DAA4-41EA-BCBA-D1A96370205C}">
      <dsp:nvSpPr>
        <dsp:cNvPr id="0" name=""/>
        <dsp:cNvSpPr/>
      </dsp:nvSpPr>
      <dsp:spPr>
        <a:xfrm rot="5400000">
          <a:off x="5536722" y="-1325692"/>
          <a:ext cx="1115600" cy="8470413"/>
        </a:xfrm>
        <a:prstGeom prst="round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de-DE" sz="1500" kern="1200" dirty="0"/>
            <a:t>Mai: Karl Koch stellt sich</a:t>
          </a:r>
        </a:p>
      </dsp:txBody>
      <dsp:txXfrm rot="-5400000">
        <a:off x="1913775" y="2406173"/>
        <a:ext cx="8361495" cy="1006682"/>
      </dsp:txXfrm>
    </dsp:sp>
    <dsp:sp modelId="{96082E96-CB33-436E-B65F-615694E95586}">
      <dsp:nvSpPr>
        <dsp:cNvPr id="0" name=""/>
        <dsp:cNvSpPr/>
      </dsp:nvSpPr>
      <dsp:spPr>
        <a:xfrm>
          <a:off x="536570" y="2447213"/>
          <a:ext cx="1182984" cy="924601"/>
        </a:xfrm>
        <a:prstGeom prst="snip1Rect">
          <a:avLst/>
        </a:prstGeom>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de-DE" sz="2800" kern="1200" dirty="0">
              <a:solidFill>
                <a:schemeClr val="tx1">
                  <a:lumMod val="95000"/>
                  <a:lumOff val="5000"/>
                </a:schemeClr>
              </a:solidFill>
            </a:rPr>
            <a:t>1988</a:t>
          </a:r>
        </a:p>
      </dsp:txBody>
      <dsp:txXfrm>
        <a:off x="536570" y="2524265"/>
        <a:ext cx="1105932" cy="847549"/>
      </dsp:txXfrm>
    </dsp:sp>
    <dsp:sp modelId="{24118EF6-EE33-4174-9E63-364FFB80E7F1}">
      <dsp:nvSpPr>
        <dsp:cNvPr id="0" name=""/>
        <dsp:cNvSpPr/>
      </dsp:nvSpPr>
      <dsp:spPr>
        <a:xfrm rot="5400000">
          <a:off x="5536722" y="-151689"/>
          <a:ext cx="1115600" cy="8470413"/>
        </a:xfrm>
        <a:prstGeom prst="round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de-DE" sz="1500" kern="1200" dirty="0"/>
            <a:t>März: deutsche Polizei verhaftet 8 Personen</a:t>
          </a:r>
        </a:p>
        <a:p>
          <a:pPr marL="114300" lvl="1" indent="-114300" algn="l" defTabSz="666750">
            <a:lnSpc>
              <a:spcPct val="90000"/>
            </a:lnSpc>
            <a:spcBef>
              <a:spcPct val="0"/>
            </a:spcBef>
            <a:spcAft>
              <a:spcPct val="15000"/>
            </a:spcAft>
            <a:buChar char="•"/>
          </a:pPr>
          <a:r>
            <a:rPr lang="de-DE" sz="1500" kern="1200" dirty="0"/>
            <a:t>Sehr negatives Bild von Hackern in der Öffentlichkeit</a:t>
          </a:r>
        </a:p>
        <a:p>
          <a:pPr marL="114300" lvl="1" indent="-114300" algn="l" defTabSz="666750">
            <a:lnSpc>
              <a:spcPct val="90000"/>
            </a:lnSpc>
            <a:spcBef>
              <a:spcPct val="0"/>
            </a:spcBef>
            <a:spcAft>
              <a:spcPct val="15000"/>
            </a:spcAft>
            <a:buChar char="•"/>
          </a:pPr>
          <a:r>
            <a:rPr lang="de-DE" sz="1500" kern="1200" dirty="0"/>
            <a:t>Änderung von einem &amp; Hinzufügen von zwei Punkten in der Hackerethik</a:t>
          </a:r>
        </a:p>
      </dsp:txBody>
      <dsp:txXfrm rot="-5400000">
        <a:off x="1913775" y="3580176"/>
        <a:ext cx="8361495" cy="1006682"/>
      </dsp:txXfrm>
    </dsp:sp>
    <dsp:sp modelId="{A09F6307-E40C-419E-A07D-78B5A415888F}">
      <dsp:nvSpPr>
        <dsp:cNvPr id="0" name=""/>
        <dsp:cNvSpPr/>
      </dsp:nvSpPr>
      <dsp:spPr>
        <a:xfrm>
          <a:off x="536570" y="3621217"/>
          <a:ext cx="1182984" cy="924601"/>
        </a:xfrm>
        <a:prstGeom prst="snip1Rect">
          <a:avLst/>
        </a:prstGeom>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de-DE" sz="2800" kern="1200" dirty="0">
              <a:solidFill>
                <a:schemeClr val="tx1">
                  <a:lumMod val="95000"/>
                  <a:lumOff val="5000"/>
                </a:schemeClr>
              </a:solidFill>
            </a:rPr>
            <a:t>1989</a:t>
          </a:r>
        </a:p>
      </dsp:txBody>
      <dsp:txXfrm>
        <a:off x="536570" y="3698269"/>
        <a:ext cx="1105932" cy="847549"/>
      </dsp:txXfrm>
    </dsp:sp>
  </dsp:spTree>
</dsp:drawing>
</file>

<file path=ppt/diagrams/layout1.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jpg>
</file>

<file path=ppt/media/image24.PNG>
</file>

<file path=ppt/media/image25.png>
</file>

<file path=ppt/media/image26.png>
</file>

<file path=ppt/media/image27.jpg>
</file>

<file path=ppt/media/image28.PNG>
</file>

<file path=ppt/media/image29.jp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39AABD0E-3101-4564-9EFF-B3BBF32EA978}" type="datetimeFigureOut">
              <a:rPr lang="de-DE" smtClean="0"/>
              <a:pPr/>
              <a:t>17.01.2022</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7EA06E4F-8004-4186-852A-627D056050BA}" type="slidenum">
              <a:rPr lang="de-DE" smtClean="0"/>
              <a:pPr/>
              <a:t>‹Nr.›</a:t>
            </a:fld>
            <a:endParaRPr lang="de-DE" dirty="0"/>
          </a:p>
        </p:txBody>
      </p:sp>
    </p:spTree>
    <p:extLst>
      <p:ext uri="{BB962C8B-B14F-4D97-AF65-F5344CB8AC3E}">
        <p14:creationId xmlns:p14="http://schemas.microsoft.com/office/powerpoint/2010/main" val="1673011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a:t>
            </a:fld>
            <a:endParaRPr lang="de-DE" dirty="0"/>
          </a:p>
        </p:txBody>
      </p:sp>
    </p:spTree>
    <p:extLst>
      <p:ext uri="{BB962C8B-B14F-4D97-AF65-F5344CB8AC3E}">
        <p14:creationId xmlns:p14="http://schemas.microsoft.com/office/powerpoint/2010/main" val="5465840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Viele von euch kennen den CCC wahrscheinlich bereits</a:t>
            </a:r>
          </a:p>
          <a:p>
            <a:pPr marL="171450" indent="-171450">
              <a:buFont typeface="Arial" panose="020B0604020202020204" pitchFamily="34" charset="0"/>
              <a:buChar char="•"/>
            </a:pPr>
            <a:r>
              <a:rPr lang="de-DE" dirty="0"/>
              <a:t>Der Chaos Computer Club ist ein eingetragener Verein mit Sitz in Hamburg</a:t>
            </a:r>
          </a:p>
          <a:p>
            <a:pPr marL="171450" indent="-171450">
              <a:buFont typeface="Arial" panose="020B0604020202020204" pitchFamily="34" charset="0"/>
              <a:buChar char="•"/>
            </a:pPr>
            <a:r>
              <a:rPr lang="de-DE" dirty="0"/>
              <a:t>Er ist dezentral organisiert und in kleinere, sogenannte „Erfahrungskreise“ eingeteilt</a:t>
            </a:r>
          </a:p>
          <a:p>
            <a:pPr marL="171450" indent="-171450">
              <a:buFont typeface="Arial" panose="020B0604020202020204" pitchFamily="34" charset="0"/>
              <a:buChar char="•"/>
            </a:pPr>
            <a:r>
              <a:rPr lang="de-DE" dirty="0"/>
              <a:t>Die Gründung war 1981 und eingetragen wurde er dann 1986</a:t>
            </a:r>
          </a:p>
          <a:p>
            <a:pPr marL="628650" lvl="1" indent="-171450">
              <a:buFont typeface="Arial" panose="020B0604020202020204" pitchFamily="34" charset="0"/>
              <a:buChar char="•"/>
            </a:pPr>
            <a:r>
              <a:rPr lang="de-DE" dirty="0"/>
              <a:t>Das war, wie ihr euch erinnern könnt, genau zu der Zeit der Software-Hacker, hochkommen des Internets</a:t>
            </a:r>
          </a:p>
          <a:p>
            <a:pPr marL="628650" lvl="1" indent="-171450">
              <a:buFont typeface="Arial" panose="020B0604020202020204" pitchFamily="34" charset="0"/>
              <a:buChar char="•"/>
            </a:pPr>
            <a:r>
              <a:rPr lang="de-DE" dirty="0"/>
              <a:t>Und </a:t>
            </a:r>
            <a:r>
              <a:rPr lang="de-DE" dirty="0" err="1"/>
              <a:t>tätsachlich</a:t>
            </a:r>
            <a:r>
              <a:rPr lang="de-DE" dirty="0"/>
              <a:t> der Hackerethik</a:t>
            </a:r>
          </a:p>
          <a:p>
            <a:pPr marL="171450" indent="-171450">
              <a:buFont typeface="Arial" panose="020B0604020202020204" pitchFamily="34" charset="0"/>
              <a:buChar char="•"/>
            </a:pPr>
            <a:r>
              <a:rPr lang="de-DE" dirty="0"/>
              <a:t>Chaoscomputerclub ist DER Verein, in Deutschland, der Hackerszene</a:t>
            </a:r>
          </a:p>
          <a:p>
            <a:pPr marL="171450" indent="-171450">
              <a:buFont typeface="Arial" panose="020B0604020202020204" pitchFamily="34" charset="0"/>
              <a:buChar char="•"/>
            </a:pPr>
            <a:r>
              <a:rPr lang="de-DE" dirty="0"/>
              <a:t>Die Expertise liegt vor allem in der Computersicherheit, aber Datenschutz, Informations- &amp; Kommunikationsfreiheit sind auch Themen des CCC</a:t>
            </a:r>
          </a:p>
          <a:p>
            <a:pPr marL="628650" lvl="1" indent="-171450">
              <a:buFont typeface="Arial" panose="020B0604020202020204" pitchFamily="34" charset="0"/>
              <a:buChar char="•"/>
            </a:pPr>
            <a:r>
              <a:rPr lang="de-DE" dirty="0"/>
              <a:t>Berät auch Politik</a:t>
            </a:r>
          </a:p>
          <a:p>
            <a:pPr marL="171450" indent="-171450">
              <a:buFont typeface="Arial" panose="020B0604020202020204" pitchFamily="34" charset="0"/>
              <a:buChar char="•"/>
            </a:pPr>
            <a:r>
              <a:rPr lang="de-DE" dirty="0"/>
              <a:t>Hacker als Tüftler, aber auch viel mit Computersicherheit</a:t>
            </a:r>
          </a:p>
          <a:p>
            <a:pPr marL="171450" indent="-171450">
              <a:buFont typeface="Arial" panose="020B0604020202020204" pitchFamily="34" charset="0"/>
              <a:buChar char="•"/>
            </a:pPr>
            <a:r>
              <a:rPr lang="de-DE" dirty="0"/>
              <a:t>Hackerethik stark verankert im Verein</a:t>
            </a:r>
          </a:p>
          <a:p>
            <a:pPr marL="628650" lvl="1" indent="-171450">
              <a:buFont typeface="Arial" panose="020B0604020202020204" pitchFamily="34" charset="0"/>
              <a:buChar char="•"/>
            </a:pPr>
            <a:r>
              <a:rPr lang="de-DE" dirty="0"/>
              <a:t>Man „lebt die Hackerethik“</a:t>
            </a:r>
          </a:p>
          <a:p>
            <a:pPr marL="628650" lvl="1" indent="-171450">
              <a:buFont typeface="Arial" panose="020B0604020202020204" pitchFamily="34" charset="0"/>
              <a:buChar char="•"/>
            </a:pPr>
            <a:r>
              <a:rPr lang="de-DE" dirty="0"/>
              <a:t>FAQ – Wie wird man ein Hacker </a:t>
            </a:r>
            <a:r>
              <a:rPr lang="de-DE" dirty="0">
                <a:sym typeface="Wingdings" panose="05000000000000000000" pitchFamily="2" charset="2"/>
              </a:rPr>
              <a:t> Verinnerlichung der Hackerethik</a:t>
            </a:r>
          </a:p>
          <a:p>
            <a:pPr marL="171450" lvl="0" indent="-171450">
              <a:buFont typeface="Arial" panose="020B0604020202020204" pitchFamily="34" charset="0"/>
              <a:buChar char="•"/>
            </a:pPr>
            <a:r>
              <a:rPr lang="de-DE" dirty="0">
                <a:sym typeface="Wingdings" panose="05000000000000000000" pitchFamily="2" charset="2"/>
              </a:rPr>
              <a:t>Tschernobyl</a:t>
            </a:r>
          </a:p>
          <a:p>
            <a:pPr marL="628650" lvl="1" indent="-171450">
              <a:buFont typeface="Arial" panose="020B0604020202020204" pitchFamily="34" charset="0"/>
              <a:buChar char="•"/>
            </a:pPr>
            <a:r>
              <a:rPr lang="de-DE" dirty="0">
                <a:sym typeface="Wingdings" panose="05000000000000000000" pitchFamily="2" charset="2"/>
              </a:rPr>
              <a:t>Verfügbarkeit von Daten</a:t>
            </a:r>
          </a:p>
          <a:p>
            <a:pPr marL="628650" lvl="1" indent="-171450">
              <a:buFont typeface="Arial" panose="020B0604020202020204" pitchFamily="34" charset="0"/>
              <a:buChar char="•"/>
            </a:pPr>
            <a:r>
              <a:rPr lang="de-DE" dirty="0">
                <a:sym typeface="Wingdings" panose="05000000000000000000" pitchFamily="2" charset="2"/>
              </a:rPr>
              <a:t>Kampf gegen Fehlinformationen</a:t>
            </a:r>
          </a:p>
        </p:txBody>
      </p:sp>
      <p:sp>
        <p:nvSpPr>
          <p:cNvPr id="4" name="Foliennummernplatzhalter 3"/>
          <p:cNvSpPr>
            <a:spLocks noGrp="1"/>
          </p:cNvSpPr>
          <p:nvPr>
            <p:ph type="sldNum" sz="quarter" idx="5"/>
          </p:nvPr>
        </p:nvSpPr>
        <p:spPr/>
        <p:txBody>
          <a:bodyPr/>
          <a:lstStyle/>
          <a:p>
            <a:fld id="{7EA06E4F-8004-4186-852A-627D056050BA}" type="slidenum">
              <a:rPr lang="de-DE" smtClean="0"/>
              <a:pPr/>
              <a:t>10</a:t>
            </a:fld>
            <a:endParaRPr lang="de-DE" dirty="0"/>
          </a:p>
        </p:txBody>
      </p:sp>
    </p:spTree>
    <p:extLst>
      <p:ext uri="{BB962C8B-B14F-4D97-AF65-F5344CB8AC3E}">
        <p14:creationId xmlns:p14="http://schemas.microsoft.com/office/powerpoint/2010/main" val="2027722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11</a:t>
            </a:fld>
            <a:endParaRPr lang="de-DE" dirty="0"/>
          </a:p>
        </p:txBody>
      </p:sp>
    </p:spTree>
    <p:extLst>
      <p:ext uri="{BB962C8B-B14F-4D97-AF65-F5344CB8AC3E}">
        <p14:creationId xmlns:p14="http://schemas.microsoft.com/office/powerpoint/2010/main" val="5532294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12</a:t>
            </a:fld>
            <a:endParaRPr lang="de-DE" dirty="0"/>
          </a:p>
        </p:txBody>
      </p:sp>
    </p:spTree>
    <p:extLst>
      <p:ext uri="{BB962C8B-B14F-4D97-AF65-F5344CB8AC3E}">
        <p14:creationId xmlns:p14="http://schemas.microsoft.com/office/powerpoint/2010/main" val="1165270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13</a:t>
            </a:fld>
            <a:endParaRPr lang="de-DE" dirty="0"/>
          </a:p>
        </p:txBody>
      </p:sp>
    </p:spTree>
    <p:extLst>
      <p:ext uri="{BB962C8B-B14F-4D97-AF65-F5344CB8AC3E}">
        <p14:creationId xmlns:p14="http://schemas.microsoft.com/office/powerpoint/2010/main" val="23571653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Jargon File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Hackerslang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Hackerethik wird nicht explizit festgehalten, aber Philosophie und Ethik der Hacker wird implizit beschrieben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Wurde bis in die 2000er weitergeführt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Beispiele vom Hackerslang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Steven Levy: Hackers – Heros </a:t>
            </a:r>
            <a:r>
              <a:rPr lang="de-DE" dirty="0" err="1"/>
              <a:t>of</a:t>
            </a:r>
            <a:r>
              <a:rPr lang="de-DE" dirty="0"/>
              <a:t> </a:t>
            </a:r>
            <a:r>
              <a:rPr lang="de-DE" dirty="0" err="1"/>
              <a:t>the</a:t>
            </a:r>
            <a:r>
              <a:rPr lang="de-DE" dirty="0"/>
              <a:t> Computer Revolution (1984)</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Erstmals Hackerethik aufgeschrieben und festgehalten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Hackerkultur am MIT</a:t>
            </a:r>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14</a:t>
            </a:fld>
            <a:endParaRPr lang="de-DE" dirty="0"/>
          </a:p>
        </p:txBody>
      </p:sp>
    </p:spTree>
    <p:extLst>
      <p:ext uri="{BB962C8B-B14F-4D97-AF65-F5344CB8AC3E}">
        <p14:creationId xmlns:p14="http://schemas.microsoft.com/office/powerpoint/2010/main" val="41530942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15</a:t>
            </a:fld>
            <a:endParaRPr lang="de-DE" dirty="0"/>
          </a:p>
        </p:txBody>
      </p:sp>
    </p:spTree>
    <p:extLst>
      <p:ext uri="{BB962C8B-B14F-4D97-AF65-F5344CB8AC3E}">
        <p14:creationId xmlns:p14="http://schemas.microsoft.com/office/powerpoint/2010/main" val="414265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Steven Levy (1951) Autor von mehreren Büchern (Informatik Richtung)</a:t>
            </a:r>
          </a:p>
          <a:p>
            <a:pPr marL="628650" lvl="1" indent="-171450">
              <a:buFont typeface="Arial" panose="020B0604020202020204" pitchFamily="34" charset="0"/>
              <a:buChar char="•"/>
            </a:pPr>
            <a:r>
              <a:rPr lang="de-DE" dirty="0"/>
              <a:t>Schreibt hauptsächlich für </a:t>
            </a:r>
            <a:r>
              <a:rPr lang="de-DE" dirty="0" err="1"/>
              <a:t>wired</a:t>
            </a:r>
            <a:endParaRPr lang="de-DE" dirty="0"/>
          </a:p>
          <a:p>
            <a:pPr marL="171450" indent="-171450">
              <a:buFont typeface="Arial" panose="020B0604020202020204" pitchFamily="34" charset="0"/>
              <a:buChar char="•"/>
            </a:pPr>
            <a:r>
              <a:rPr lang="de-DE" dirty="0"/>
              <a:t>Zugang zu Computern sollte frei sein:</a:t>
            </a:r>
          </a:p>
          <a:p>
            <a:pPr marL="628650" lvl="1" indent="-171450">
              <a:buFont typeface="Arial" panose="020B0604020202020204" pitchFamily="34" charset="0"/>
              <a:buChar char="•"/>
            </a:pPr>
            <a:r>
              <a:rPr lang="de-DE" dirty="0"/>
              <a:t>Aus Zeit wo an Universitäten ein Rechner zur Verfügung stand</a:t>
            </a:r>
          </a:p>
          <a:p>
            <a:pPr marL="628650" lvl="1" indent="-171450">
              <a:buFont typeface="Arial" panose="020B0604020202020204" pitchFamily="34" charset="0"/>
              <a:buChar char="•"/>
            </a:pPr>
            <a:r>
              <a:rPr lang="de-DE" dirty="0"/>
              <a:t>vor allem Professoren genutzt</a:t>
            </a:r>
          </a:p>
          <a:p>
            <a:pPr marL="1085850" lvl="2" indent="-171450">
              <a:buFont typeface="Arial" panose="020B0604020202020204" pitchFamily="34" charset="0"/>
              <a:buChar char="•"/>
            </a:pPr>
            <a:r>
              <a:rPr lang="de-DE" dirty="0"/>
              <a:t>Mein Vater hat mir bspw. Auch erzählt, dass er nur Nachts Lochkarten einlesen lassen konnte</a:t>
            </a:r>
          </a:p>
          <a:p>
            <a:pPr marL="628650" lvl="1" indent="-171450">
              <a:buFont typeface="Arial" panose="020B0604020202020204" pitchFamily="34" charset="0"/>
              <a:buChar char="•"/>
            </a:pPr>
            <a:r>
              <a:rPr lang="de-DE" dirty="0"/>
              <a:t>Deshalb wurde gefordert, dass Computer frei verfügbar sein sollte</a:t>
            </a:r>
          </a:p>
          <a:p>
            <a:pPr marL="1085850" lvl="2" indent="-171450">
              <a:buFont typeface="Arial" panose="020B0604020202020204" pitchFamily="34" charset="0"/>
              <a:buChar char="•"/>
            </a:pPr>
            <a:r>
              <a:rPr lang="de-DE" dirty="0"/>
              <a:t>Jeder der sich dafür Interessiert sollte die Möglichkeit haben</a:t>
            </a:r>
          </a:p>
          <a:p>
            <a:pPr marL="628650" lvl="1" indent="-171450">
              <a:buFont typeface="Arial" panose="020B0604020202020204" pitchFamily="34" charset="0"/>
              <a:buChar char="•"/>
            </a:pPr>
            <a:r>
              <a:rPr lang="de-DE" dirty="0"/>
              <a:t>Hands-On Imperative sagt auch aus, dass man mit den Geräten arbeiten muss, um sein Wissen zu erweitern, zu verstehen wie die Geräte funktionieren und sie weiterentwickeln zu können</a:t>
            </a:r>
          </a:p>
          <a:p>
            <a:pPr marL="171450" indent="-171450">
              <a:buFont typeface="Arial" panose="020B0604020202020204" pitchFamily="34" charset="0"/>
              <a:buChar char="•"/>
            </a:pPr>
            <a:r>
              <a:rPr lang="de-DE" dirty="0"/>
              <a:t>Informationsfreiheit</a:t>
            </a:r>
          </a:p>
          <a:p>
            <a:pPr marL="628650" lvl="1" indent="-171450">
              <a:buFont typeface="Arial" panose="020B0604020202020204" pitchFamily="34" charset="0"/>
              <a:buChar char="•"/>
            </a:pPr>
            <a:r>
              <a:rPr lang="de-DE" dirty="0"/>
              <a:t>Wie oben </a:t>
            </a:r>
          </a:p>
        </p:txBody>
      </p:sp>
      <p:sp>
        <p:nvSpPr>
          <p:cNvPr id="4" name="Foliennummernplatzhalter 3"/>
          <p:cNvSpPr>
            <a:spLocks noGrp="1"/>
          </p:cNvSpPr>
          <p:nvPr>
            <p:ph type="sldNum" sz="quarter" idx="5"/>
          </p:nvPr>
        </p:nvSpPr>
        <p:spPr/>
        <p:txBody>
          <a:bodyPr/>
          <a:lstStyle/>
          <a:p>
            <a:fld id="{7EA06E4F-8004-4186-852A-627D056050BA}" type="slidenum">
              <a:rPr lang="de-DE" smtClean="0"/>
              <a:pPr/>
              <a:t>16</a:t>
            </a:fld>
            <a:endParaRPr lang="de-DE" dirty="0"/>
          </a:p>
        </p:txBody>
      </p:sp>
    </p:spTree>
    <p:extLst>
      <p:ext uri="{BB962C8B-B14F-4D97-AF65-F5344CB8AC3E}">
        <p14:creationId xmlns:p14="http://schemas.microsoft.com/office/powerpoint/2010/main" val="3435429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17</a:t>
            </a:fld>
            <a:endParaRPr lang="de-DE" dirty="0"/>
          </a:p>
        </p:txBody>
      </p:sp>
    </p:spTree>
    <p:extLst>
      <p:ext uri="{BB962C8B-B14F-4D97-AF65-F5344CB8AC3E}">
        <p14:creationId xmlns:p14="http://schemas.microsoft.com/office/powerpoint/2010/main" val="4088869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1985: Deutsche Hacker-Gruppe, angeführt von Karl Koch (20 Jahre), bildet sich</a:t>
            </a:r>
          </a:p>
          <a:p>
            <a:pPr marL="298350" indent="-285750">
              <a:buFont typeface="Arial" panose="020B0604020202020204" pitchFamily="34" charset="0"/>
              <a:buChar char="•"/>
            </a:pPr>
            <a:r>
              <a:rPr lang="de-DE" dirty="0"/>
              <a:t>Kontaktaufnahme mit KGB</a:t>
            </a:r>
          </a:p>
          <a:p>
            <a:pPr marL="298350" indent="-285750">
              <a:buFont typeface="Arial" panose="020B0604020202020204" pitchFamily="34" charset="0"/>
              <a:buChar char="•"/>
            </a:pPr>
            <a:r>
              <a:rPr lang="de-DE" dirty="0"/>
              <a:t>Eindringen in Rechner von Firmen und Einrichtungen (deutschlandweit, sowie international)</a:t>
            </a:r>
          </a:p>
          <a:p>
            <a:pPr marL="501750" lvl="1" indent="-285750">
              <a:buFont typeface="Arial" panose="020B0604020202020204" pitchFamily="34" charset="0"/>
              <a:buChar char="•"/>
            </a:pPr>
            <a:r>
              <a:rPr lang="de-DE" dirty="0"/>
              <a:t>Verkauf der Daten an den KGB</a:t>
            </a:r>
          </a:p>
          <a:p>
            <a:pPr marL="298350" indent="-285750">
              <a:buFont typeface="Arial" panose="020B0604020202020204" pitchFamily="34" charset="0"/>
              <a:buChar char="•"/>
            </a:pPr>
            <a:r>
              <a:rPr lang="de-DE" dirty="0"/>
              <a:t>1986: Mitarbeiter an der Universität Kalifornien in Berkeley entdeckt Eindringen</a:t>
            </a:r>
          </a:p>
          <a:p>
            <a:pPr marL="298350" indent="-285750">
              <a:buFont typeface="Arial" panose="020B0604020202020204" pitchFamily="34" charset="0"/>
              <a:buChar char="•"/>
            </a:pPr>
            <a:r>
              <a:rPr lang="de-DE" dirty="0"/>
              <a:t>Mai 1988: Karl Koch stellt sich</a:t>
            </a:r>
          </a:p>
          <a:p>
            <a:pPr marL="298350" indent="-285750">
              <a:buFont typeface="Arial" panose="020B0604020202020204" pitchFamily="34" charset="0"/>
              <a:buChar char="•"/>
            </a:pPr>
            <a:r>
              <a:rPr lang="de-DE" dirty="0"/>
              <a:t>März 1989: deutsche Polizei verhaftet 8 Personen</a:t>
            </a:r>
          </a:p>
          <a:p>
            <a:pPr marL="298350" indent="-285750">
              <a:buFont typeface="Arial" panose="020B0604020202020204" pitchFamily="34" charset="0"/>
              <a:buChar char="•"/>
            </a:pPr>
            <a:r>
              <a:rPr lang="de-DE" dirty="0"/>
              <a:t>Sehr negatives Bild von Hackern in der Öffentlichkeit</a:t>
            </a:r>
          </a:p>
          <a:p>
            <a:pPr marL="298350" indent="-285750">
              <a:buFont typeface="Arial" panose="020B0604020202020204" pitchFamily="34" charset="0"/>
              <a:buChar char="•"/>
            </a:pPr>
            <a:r>
              <a:rPr lang="de-DE" dirty="0"/>
              <a:t>Änderung von einem &amp; Hinzufügen von zwei Punkten in der Hackerethik</a:t>
            </a:r>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18</a:t>
            </a:fld>
            <a:endParaRPr lang="de-DE" dirty="0"/>
          </a:p>
        </p:txBody>
      </p:sp>
    </p:spTree>
    <p:extLst>
      <p:ext uri="{BB962C8B-B14F-4D97-AF65-F5344CB8AC3E}">
        <p14:creationId xmlns:p14="http://schemas.microsoft.com/office/powerpoint/2010/main" val="27315079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19</a:t>
            </a:fld>
            <a:endParaRPr lang="de-DE" dirty="0"/>
          </a:p>
        </p:txBody>
      </p:sp>
    </p:spTree>
    <p:extLst>
      <p:ext uri="{BB962C8B-B14F-4D97-AF65-F5344CB8AC3E}">
        <p14:creationId xmlns:p14="http://schemas.microsoft.com/office/powerpoint/2010/main" val="34599527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a:t>
            </a:fld>
            <a:endParaRPr lang="de-DE" dirty="0"/>
          </a:p>
        </p:txBody>
      </p:sp>
    </p:spTree>
    <p:extLst>
      <p:ext uri="{BB962C8B-B14F-4D97-AF65-F5344CB8AC3E}">
        <p14:creationId xmlns:p14="http://schemas.microsoft.com/office/powerpoint/2010/main" val="10535779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20</a:t>
            </a:fld>
            <a:endParaRPr lang="de-DE" dirty="0"/>
          </a:p>
        </p:txBody>
      </p:sp>
    </p:spTree>
    <p:extLst>
      <p:ext uri="{BB962C8B-B14F-4D97-AF65-F5344CB8AC3E}">
        <p14:creationId xmlns:p14="http://schemas.microsoft.com/office/powerpoint/2010/main" val="37386905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21</a:t>
            </a:fld>
            <a:endParaRPr lang="de-DE" dirty="0"/>
          </a:p>
        </p:txBody>
      </p:sp>
    </p:spTree>
    <p:extLst>
      <p:ext uri="{BB962C8B-B14F-4D97-AF65-F5344CB8AC3E}">
        <p14:creationId xmlns:p14="http://schemas.microsoft.com/office/powerpoint/2010/main" val="3645790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22</a:t>
            </a:fld>
            <a:endParaRPr lang="de-DE" dirty="0"/>
          </a:p>
        </p:txBody>
      </p:sp>
    </p:spTree>
    <p:extLst>
      <p:ext uri="{BB962C8B-B14F-4D97-AF65-F5344CB8AC3E}">
        <p14:creationId xmlns:p14="http://schemas.microsoft.com/office/powerpoint/2010/main" val="8403340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Gut (Weiß) gegen Böse (schwarz),</a:t>
            </a:r>
          </a:p>
          <a:p>
            <a:pPr marL="628650" lvl="1" indent="-171450">
              <a:buFont typeface="Arial" panose="020B0604020202020204" pitchFamily="34" charset="0"/>
              <a:buChar char="•"/>
            </a:pPr>
            <a:r>
              <a:rPr lang="de-DE" dirty="0"/>
              <a:t> Ähnlich dem wilden westen, da das Internet in der Zeit wenig mit Gesetzen reguliert wurde.</a:t>
            </a:r>
          </a:p>
          <a:p>
            <a:pPr marL="0" indent="0">
              <a:buFont typeface="Arial" panose="020B0604020202020204" pitchFamily="34" charset="0"/>
              <a:buNone/>
            </a:pPr>
            <a:endParaRPr lang="de-DE" dirty="0"/>
          </a:p>
          <a:p>
            <a:pPr marL="171450" indent="-171450">
              <a:buFont typeface="Arial" panose="020B0604020202020204" pitchFamily="34" charset="0"/>
              <a:buChar char="•"/>
            </a:pPr>
            <a:r>
              <a:rPr lang="de-DE" dirty="0" err="1"/>
              <a:t>WhiteHats</a:t>
            </a:r>
            <a:r>
              <a:rPr lang="de-DE" dirty="0"/>
              <a:t>: </a:t>
            </a:r>
          </a:p>
          <a:p>
            <a:pPr marL="628650" lvl="1" indent="-171450">
              <a:buFont typeface="Arial" panose="020B0604020202020204" pitchFamily="34" charset="0"/>
              <a:buChar char="•"/>
            </a:pPr>
            <a:r>
              <a:rPr lang="de-DE" dirty="0"/>
              <a:t>Nicht per-se ethisch, allerdings legal</a:t>
            </a:r>
          </a:p>
          <a:p>
            <a:pPr marL="628650" lvl="1" indent="-171450">
              <a:buFont typeface="Arial" panose="020B0604020202020204" pitchFamily="34" charset="0"/>
              <a:buChar char="•"/>
            </a:pPr>
            <a:r>
              <a:rPr lang="de-DE" dirty="0"/>
              <a:t>Crashtest für Anwendungen (hauptsächlich Websites/online)</a:t>
            </a:r>
          </a:p>
          <a:p>
            <a:pPr marL="628650" lvl="1" indent="-171450">
              <a:buFont typeface="Arial" panose="020B0604020202020204" pitchFamily="34" charset="0"/>
              <a:buChar char="•"/>
            </a:pPr>
            <a:r>
              <a:rPr lang="de-DE" dirty="0"/>
              <a:t>Auch </a:t>
            </a:r>
            <a:r>
              <a:rPr lang="de-DE" dirty="0" err="1"/>
              <a:t>Ethical</a:t>
            </a:r>
            <a:r>
              <a:rPr lang="de-DE" dirty="0"/>
              <a:t> Hacker genannt</a:t>
            </a:r>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r>
              <a:rPr lang="de-DE" dirty="0"/>
              <a:t>Black Hats</a:t>
            </a:r>
          </a:p>
          <a:p>
            <a:pPr marL="628650" lvl="1" indent="-171450">
              <a:buFont typeface="Arial" panose="020B0604020202020204" pitchFamily="34" charset="0"/>
              <a:buChar char="•"/>
            </a:pPr>
            <a:r>
              <a:rPr lang="de-DE" dirty="0"/>
              <a:t>Distributed </a:t>
            </a:r>
            <a:r>
              <a:rPr lang="de-DE" dirty="0" err="1"/>
              <a:t>Denial</a:t>
            </a:r>
            <a:r>
              <a:rPr lang="de-DE" dirty="0"/>
              <a:t> </a:t>
            </a:r>
            <a:r>
              <a:rPr lang="de-DE" dirty="0" err="1"/>
              <a:t>of</a:t>
            </a:r>
            <a:r>
              <a:rPr lang="de-DE" dirty="0"/>
              <a:t> Service</a:t>
            </a:r>
          </a:p>
          <a:p>
            <a:pPr marL="171450" indent="-171450">
              <a:buFont typeface="Arial" panose="020B0604020202020204" pitchFamily="34" charset="0"/>
              <a:buChar char="•"/>
            </a:pPr>
            <a:endParaRPr lang="de-DE" dirty="0"/>
          </a:p>
          <a:p>
            <a:pPr marL="628650" lvl="1" indent="-171450">
              <a:buFont typeface="Arial" panose="020B0604020202020204" pitchFamily="34" charset="0"/>
              <a:buChar char="•"/>
            </a:pPr>
            <a:r>
              <a:rPr lang="de-DE" dirty="0" err="1"/>
              <a:t>Script</a:t>
            </a:r>
            <a:r>
              <a:rPr lang="de-DE" dirty="0"/>
              <a:t> Kiddies:</a:t>
            </a:r>
          </a:p>
          <a:p>
            <a:pPr marL="1085850" lvl="2" indent="-171450">
              <a:buFont typeface="Arial" panose="020B0604020202020204" pitchFamily="34" charset="0"/>
              <a:buChar char="•"/>
            </a:pPr>
            <a:r>
              <a:rPr lang="de-DE" dirty="0"/>
              <a:t>Nutzen von Skripten anderer Hacker</a:t>
            </a:r>
          </a:p>
          <a:p>
            <a:pPr marL="1085850" lvl="2" indent="-171450">
              <a:buFont typeface="Arial" panose="020B0604020202020204" pitchFamily="34" charset="0"/>
              <a:buChar char="•"/>
            </a:pPr>
            <a:r>
              <a:rPr lang="de-DE" dirty="0"/>
              <a:t>Meist unerfahren</a:t>
            </a:r>
          </a:p>
          <a:p>
            <a:pPr marL="171450" lvl="0" indent="-171450">
              <a:buFont typeface="Arial" panose="020B0604020202020204" pitchFamily="34" charset="0"/>
              <a:buChar char="•"/>
            </a:pPr>
            <a:r>
              <a:rPr lang="de-DE" dirty="0"/>
              <a:t>Grey Hats</a:t>
            </a:r>
          </a:p>
          <a:p>
            <a:pPr marL="628650" lvl="1" indent="-171450">
              <a:buFont typeface="Arial" panose="020B0604020202020204" pitchFamily="34" charset="0"/>
              <a:buChar char="•"/>
            </a:pPr>
            <a:r>
              <a:rPr lang="de-DE" dirty="0"/>
              <a:t>Zwischen White und Black Hats</a:t>
            </a:r>
          </a:p>
        </p:txBody>
      </p:sp>
      <p:sp>
        <p:nvSpPr>
          <p:cNvPr id="4" name="Foliennummernplatzhalter 3"/>
          <p:cNvSpPr>
            <a:spLocks noGrp="1"/>
          </p:cNvSpPr>
          <p:nvPr>
            <p:ph type="sldNum" sz="quarter" idx="5"/>
          </p:nvPr>
        </p:nvSpPr>
        <p:spPr/>
        <p:txBody>
          <a:bodyPr/>
          <a:lstStyle/>
          <a:p>
            <a:fld id="{7EA06E4F-8004-4186-852A-627D056050BA}" type="slidenum">
              <a:rPr lang="de-DE" smtClean="0"/>
              <a:pPr/>
              <a:t>23</a:t>
            </a:fld>
            <a:endParaRPr lang="de-DE" dirty="0"/>
          </a:p>
        </p:txBody>
      </p:sp>
    </p:spTree>
    <p:extLst>
      <p:ext uri="{BB962C8B-B14F-4D97-AF65-F5344CB8AC3E}">
        <p14:creationId xmlns:p14="http://schemas.microsoft.com/office/powerpoint/2010/main" val="18200523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Wire-Tapping</a:t>
            </a:r>
          </a:p>
          <a:p>
            <a:pPr marL="755550" lvl="1" indent="-285750">
              <a:buFont typeface="Arial" panose="020B0604020202020204" pitchFamily="34" charset="0"/>
              <a:buChar char="•"/>
            </a:pPr>
            <a:r>
              <a:rPr lang="de-DE" dirty="0"/>
              <a:t>Telefon-/Internetüberwachung</a:t>
            </a:r>
          </a:p>
          <a:p>
            <a:pPr marL="1212750" lvl="2" indent="-285750">
              <a:buFont typeface="Arial" panose="020B0604020202020204" pitchFamily="34" charset="0"/>
              <a:buChar char="•"/>
            </a:pPr>
            <a:r>
              <a:rPr lang="de-DE" dirty="0"/>
              <a:t>Offiziell über Telekommunikationsanbieter</a:t>
            </a:r>
          </a:p>
          <a:p>
            <a:pPr marL="1212750" lvl="2" indent="-285750">
              <a:buFont typeface="Arial" panose="020B0604020202020204" pitchFamily="34" charset="0"/>
              <a:buChar char="•"/>
            </a:pPr>
            <a:r>
              <a:rPr lang="de-DE" dirty="0"/>
              <a:t>Nicht-offiziell: Auf Endgeräten von Nutzern</a:t>
            </a:r>
          </a:p>
          <a:p>
            <a:pPr marL="755550" lvl="1" indent="-285750">
              <a:buFont typeface="Arial" panose="020B0604020202020204" pitchFamily="34" charset="0"/>
              <a:buChar char="•"/>
            </a:pPr>
            <a:r>
              <a:rPr lang="de-DE" dirty="0"/>
              <a:t>Beispiel Staatstrojaner (2011): Software auf Geräten</a:t>
            </a:r>
          </a:p>
          <a:p>
            <a:pPr marL="1212750" lvl="2" indent="-285750">
              <a:buFont typeface="Arial" panose="020B0604020202020204" pitchFamily="34" charset="0"/>
              <a:buChar char="•"/>
            </a:pPr>
            <a:r>
              <a:rPr lang="de-DE" dirty="0"/>
              <a:t>Frage: Wie weit und ab wann darf der Staat Personen abhören/überwachen</a:t>
            </a:r>
          </a:p>
          <a:p>
            <a:pPr marL="1212750" lvl="2" indent="-285750">
              <a:buFont typeface="Arial" panose="020B0604020202020204" pitchFamily="34" charset="0"/>
              <a:buChar char="•"/>
            </a:pPr>
            <a:r>
              <a:rPr lang="de-DE" dirty="0"/>
              <a:t>Veröffentlicht durch CCC, Beispiel für Grey-Hat Aktivitäten</a:t>
            </a:r>
          </a:p>
          <a:p>
            <a:pPr marL="298350" indent="-285750">
              <a:buFont typeface="Arial" panose="020B0604020202020204" pitchFamily="34" charset="0"/>
              <a:buChar char="•"/>
            </a:pPr>
            <a:r>
              <a:rPr lang="de-DE" dirty="0"/>
              <a:t>Port-Scan (Telnet)</a:t>
            </a:r>
          </a:p>
          <a:p>
            <a:pPr marL="755550" lvl="1" indent="-285750">
              <a:buFont typeface="Arial" panose="020B0604020202020204" pitchFamily="34" charset="0"/>
              <a:buChar char="•"/>
            </a:pPr>
            <a:r>
              <a:rPr lang="de-DE" dirty="0" err="1"/>
              <a:t>Herrausfinden</a:t>
            </a:r>
            <a:r>
              <a:rPr lang="de-DE" dirty="0"/>
              <a:t> offener Ports von Servern oder Hosts </a:t>
            </a:r>
            <a:r>
              <a:rPr lang="de-DE" dirty="0">
                <a:sym typeface="Wingdings" panose="05000000000000000000" pitchFamily="2" charset="2"/>
              </a:rPr>
              <a:t> Sicherheitslücken ausnutzen um in System eindringen zu können</a:t>
            </a:r>
            <a:endParaRPr lang="de-DE" dirty="0"/>
          </a:p>
          <a:p>
            <a:pPr marL="298350" indent="-285750">
              <a:buFont typeface="Arial" panose="020B0604020202020204" pitchFamily="34" charset="0"/>
              <a:buChar char="•"/>
            </a:pPr>
            <a:r>
              <a:rPr lang="de-DE" dirty="0" err="1"/>
              <a:t>Keylogging</a:t>
            </a:r>
            <a:endParaRPr lang="de-DE" dirty="0"/>
          </a:p>
          <a:p>
            <a:pPr marL="755550" lvl="1" indent="-285750">
              <a:buFont typeface="Arial" panose="020B0604020202020204" pitchFamily="34" charset="0"/>
              <a:buChar char="•"/>
            </a:pPr>
            <a:r>
              <a:rPr lang="de-DE" dirty="0"/>
              <a:t>Über Hardware oder Software (meist über Viren oder Trojaner)</a:t>
            </a:r>
          </a:p>
          <a:p>
            <a:pPr marL="755550" lvl="1" indent="-285750">
              <a:buFont typeface="Arial" panose="020B0604020202020204" pitchFamily="34" charset="0"/>
              <a:buChar char="•"/>
            </a:pPr>
            <a:r>
              <a:rPr lang="de-DE" dirty="0"/>
              <a:t>Tastatur wird aufgezeichnet um bspw. An Passwörter zu gelangen</a:t>
            </a:r>
          </a:p>
          <a:p>
            <a:pPr marL="298350" indent="-285750">
              <a:buFont typeface="Arial" panose="020B0604020202020204" pitchFamily="34" charset="0"/>
              <a:buChar char="•"/>
            </a:pPr>
            <a:r>
              <a:rPr lang="de-DE" dirty="0"/>
              <a:t>Backdoor</a:t>
            </a:r>
          </a:p>
          <a:p>
            <a:pPr marL="755550" lvl="1" indent="-285750">
              <a:buFont typeface="Arial" panose="020B0604020202020204" pitchFamily="34" charset="0"/>
              <a:buChar char="•"/>
            </a:pPr>
            <a:r>
              <a:rPr lang="de-DE" dirty="0"/>
              <a:t>Kann eingeschleust werden, um nachhaltig Remote-Access auf einen Computer zu gelangen</a:t>
            </a:r>
          </a:p>
          <a:p>
            <a:pPr marL="298350" indent="-285750">
              <a:buFont typeface="Arial" panose="020B0604020202020204" pitchFamily="34" charset="0"/>
              <a:buChar char="•"/>
            </a:pPr>
            <a:r>
              <a:rPr lang="de-DE" dirty="0" err="1"/>
              <a:t>Denial</a:t>
            </a:r>
            <a:r>
              <a:rPr lang="de-DE" dirty="0"/>
              <a:t>-</a:t>
            </a:r>
            <a:r>
              <a:rPr lang="de-DE" dirty="0" err="1"/>
              <a:t>of</a:t>
            </a:r>
            <a:r>
              <a:rPr lang="de-DE" dirty="0"/>
              <a:t>-Service (</a:t>
            </a:r>
            <a:r>
              <a:rPr lang="de-DE" dirty="0" err="1"/>
              <a:t>DoS</a:t>
            </a:r>
            <a:r>
              <a:rPr lang="de-DE" dirty="0"/>
              <a:t>) und Distributed-</a:t>
            </a:r>
            <a:r>
              <a:rPr lang="de-DE" dirty="0" err="1"/>
              <a:t>DoS</a:t>
            </a:r>
            <a:endParaRPr lang="de-DE" dirty="0"/>
          </a:p>
          <a:p>
            <a:pPr marL="755550" lvl="1" indent="-285750">
              <a:buFont typeface="Arial" panose="020B0604020202020204" pitchFamily="34" charset="0"/>
              <a:buChar char="•"/>
            </a:pPr>
            <a:r>
              <a:rPr lang="de-DE" dirty="0"/>
              <a:t>Ziel ist es ein System zu überlasten</a:t>
            </a:r>
          </a:p>
          <a:p>
            <a:pPr marL="755550" lvl="1" indent="-285750">
              <a:buFont typeface="Arial" panose="020B0604020202020204" pitchFamily="34" charset="0"/>
              <a:buChar char="•"/>
            </a:pPr>
            <a:r>
              <a:rPr lang="de-DE" dirty="0"/>
              <a:t>Meistens indem man viele Anfragen an einen Server schickt</a:t>
            </a:r>
          </a:p>
          <a:p>
            <a:pPr marL="298350" indent="-285750">
              <a:buFont typeface="Arial" panose="020B0604020202020204" pitchFamily="34" charset="0"/>
              <a:buChar char="•"/>
            </a:pPr>
            <a:r>
              <a:rPr lang="de-DE" dirty="0"/>
              <a:t>Spoofing</a:t>
            </a:r>
          </a:p>
          <a:p>
            <a:pPr marL="755550" lvl="1" indent="-285750">
              <a:buFont typeface="Arial" panose="020B0604020202020204" pitchFamily="34" charset="0"/>
              <a:buChar char="•"/>
            </a:pPr>
            <a:r>
              <a:rPr lang="de-DE" dirty="0"/>
              <a:t>Verschleierung von Paketen, um eine andere Identität vorzutäuschen</a:t>
            </a:r>
          </a:p>
          <a:p>
            <a:pPr marL="755550" lvl="1" indent="-285750">
              <a:buFont typeface="Arial" panose="020B0604020202020204" pitchFamily="34" charset="0"/>
              <a:buChar char="•"/>
            </a:pPr>
            <a:r>
              <a:rPr lang="de-DE" dirty="0"/>
              <a:t>Meist um sich als „vertrauenswürdig“ auszugeben und erweiterte Zugriffsrechte zu bekommen</a:t>
            </a:r>
          </a:p>
          <a:p>
            <a:pPr marL="298350" indent="-285750">
              <a:buFont typeface="Arial" panose="020B0604020202020204" pitchFamily="34" charset="0"/>
              <a:buChar char="•"/>
            </a:pPr>
            <a:r>
              <a:rPr lang="de-DE" dirty="0"/>
              <a:t>Man-in-</a:t>
            </a:r>
            <a:r>
              <a:rPr lang="de-DE" dirty="0" err="1"/>
              <a:t>the</a:t>
            </a:r>
            <a:r>
              <a:rPr lang="de-DE" dirty="0"/>
              <a:t>-Middle</a:t>
            </a:r>
          </a:p>
          <a:p>
            <a:pPr marL="755550" lvl="1" indent="-285750">
              <a:buFont typeface="Arial" panose="020B0604020202020204" pitchFamily="34" charset="0"/>
              <a:buChar char="•"/>
            </a:pPr>
            <a:r>
              <a:rPr lang="de-DE" dirty="0"/>
              <a:t>Kommunikation von zwei Teilnehmern abgreifen und sich als der jeweils andere ausgeben</a:t>
            </a:r>
          </a:p>
          <a:p>
            <a:pPr marL="755550" lvl="1" indent="-285750">
              <a:buFont typeface="Arial" panose="020B0604020202020204" pitchFamily="34" charset="0"/>
              <a:buChar char="•"/>
            </a:pPr>
            <a:r>
              <a:rPr lang="de-DE" dirty="0"/>
              <a:t>Um Daten abzuhören und zu bearbeiten</a:t>
            </a:r>
          </a:p>
          <a:p>
            <a:pPr marL="298350" lvl="0" indent="-285750">
              <a:buFont typeface="Arial" panose="020B0604020202020204" pitchFamily="34" charset="0"/>
              <a:buChar char="•"/>
            </a:pPr>
            <a:r>
              <a:rPr lang="de-DE" dirty="0" err="1"/>
              <a:t>Social</a:t>
            </a:r>
            <a:r>
              <a:rPr lang="de-DE" dirty="0"/>
              <a:t> Engineering</a:t>
            </a:r>
          </a:p>
          <a:p>
            <a:pPr marL="755550" lvl="1" indent="-285750">
              <a:buFont typeface="Arial" panose="020B0604020202020204" pitchFamily="34" charset="0"/>
              <a:buChar char="•"/>
            </a:pPr>
            <a:r>
              <a:rPr lang="de-DE" dirty="0"/>
              <a:t>Manipulation von Personen, damit sie aus ihrer Sicht unerwünscht reagieren</a:t>
            </a:r>
          </a:p>
          <a:p>
            <a:pPr marL="755550" lvl="1" indent="-285750">
              <a:buFont typeface="Arial" panose="020B0604020202020204" pitchFamily="34" charset="0"/>
              <a:buChar char="•"/>
            </a:pPr>
            <a:r>
              <a:rPr lang="de-DE" dirty="0"/>
              <a:t>Beispiele: </a:t>
            </a:r>
            <a:r>
              <a:rPr lang="de-DE" dirty="0" err="1"/>
              <a:t>Vishing</a:t>
            </a:r>
            <a:r>
              <a:rPr lang="de-DE" dirty="0"/>
              <a:t> (über Telefon), Phishing (über Internet, meist Emails oder </a:t>
            </a:r>
            <a:r>
              <a:rPr lang="de-DE" dirty="0" err="1"/>
              <a:t>Websiten</a:t>
            </a:r>
            <a:r>
              <a:rPr lang="de-DE" dirty="0"/>
              <a:t>), USB Drop</a:t>
            </a:r>
          </a:p>
        </p:txBody>
      </p:sp>
      <p:sp>
        <p:nvSpPr>
          <p:cNvPr id="4" name="Foliennummernplatzhalter 3"/>
          <p:cNvSpPr>
            <a:spLocks noGrp="1"/>
          </p:cNvSpPr>
          <p:nvPr>
            <p:ph type="sldNum" sz="quarter" idx="5"/>
          </p:nvPr>
        </p:nvSpPr>
        <p:spPr/>
        <p:txBody>
          <a:bodyPr/>
          <a:lstStyle/>
          <a:p>
            <a:fld id="{7EA06E4F-8004-4186-852A-627D056050BA}" type="slidenum">
              <a:rPr lang="de-DE" smtClean="0"/>
              <a:pPr/>
              <a:t>24</a:t>
            </a:fld>
            <a:endParaRPr lang="de-DE" dirty="0"/>
          </a:p>
        </p:txBody>
      </p:sp>
    </p:spTree>
    <p:extLst>
      <p:ext uri="{BB962C8B-B14F-4D97-AF65-F5344CB8AC3E}">
        <p14:creationId xmlns:p14="http://schemas.microsoft.com/office/powerpoint/2010/main" val="32896412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White Hats und Black Hats (relativ) uninteressant für Hackerethik</a:t>
            </a:r>
          </a:p>
          <a:p>
            <a:pPr marL="628650" lvl="1" indent="-171450">
              <a:buFont typeface="Arial" panose="020B0604020202020204" pitchFamily="34" charset="0"/>
              <a:buChar char="•"/>
            </a:pPr>
            <a:r>
              <a:rPr lang="de-DE" dirty="0"/>
              <a:t>White Hats legal, aber nicht immer ethisch</a:t>
            </a:r>
          </a:p>
          <a:p>
            <a:pPr marL="628650" lvl="1" indent="-171450">
              <a:buFont typeface="Arial" panose="020B0604020202020204" pitchFamily="34" charset="0"/>
              <a:buChar char="•"/>
            </a:pPr>
            <a:r>
              <a:rPr lang="de-DE" dirty="0"/>
              <a:t>Black Hats illegal und fast immer unethisch (eigener Vorteil im Blick)</a:t>
            </a:r>
          </a:p>
          <a:p>
            <a:pPr marL="171450" lvl="0" indent="-171450">
              <a:buFont typeface="Arial" panose="020B0604020202020204" pitchFamily="34" charset="0"/>
              <a:buChar char="•"/>
            </a:pPr>
            <a:r>
              <a:rPr lang="de-DE" dirty="0"/>
              <a:t>Grauzone </a:t>
            </a:r>
            <a:r>
              <a:rPr lang="de-DE" dirty="0">
                <a:sym typeface="Wingdings" panose="05000000000000000000" pitchFamily="2" charset="2"/>
              </a:rPr>
              <a:t> Grey Hats</a:t>
            </a:r>
          </a:p>
          <a:p>
            <a:pPr marL="628650" lvl="1" indent="-171450">
              <a:buFont typeface="Arial" panose="020B0604020202020204" pitchFamily="34" charset="0"/>
              <a:buChar char="•"/>
            </a:pPr>
            <a:r>
              <a:rPr lang="de-DE" dirty="0">
                <a:sym typeface="Wingdings" panose="05000000000000000000" pitchFamily="2" charset="2"/>
              </a:rPr>
              <a:t>Besitzen das </a:t>
            </a:r>
            <a:r>
              <a:rPr lang="de-DE" dirty="0" err="1">
                <a:sym typeface="Wingdings" panose="05000000000000000000" pitchFamily="2" charset="2"/>
              </a:rPr>
              <a:t>Know-How</a:t>
            </a:r>
            <a:r>
              <a:rPr lang="de-DE" dirty="0">
                <a:sym typeface="Wingdings" panose="05000000000000000000" pitchFamily="2" charset="2"/>
              </a:rPr>
              <a:t> und haben die Beabsichtigung eines White Hat Hackers (Sicherheitslücke aufdecken)</a:t>
            </a:r>
          </a:p>
          <a:p>
            <a:pPr marL="1085850" lvl="2" indent="-171450">
              <a:buFont typeface="Arial" panose="020B0604020202020204" pitchFamily="34" charset="0"/>
              <a:buChar char="•"/>
            </a:pPr>
            <a:r>
              <a:rPr lang="de-DE" dirty="0">
                <a:sym typeface="Wingdings" panose="05000000000000000000" pitchFamily="2" charset="2"/>
              </a:rPr>
              <a:t>Aber nicht beauftragt um es legal zu machen</a:t>
            </a:r>
          </a:p>
          <a:p>
            <a:pPr marL="628650" lvl="1" indent="-171450">
              <a:buFont typeface="Arial" panose="020B0604020202020204" pitchFamily="34" charset="0"/>
              <a:buChar char="•"/>
            </a:pPr>
            <a:r>
              <a:rPr lang="de-DE" dirty="0">
                <a:sym typeface="Wingdings" panose="05000000000000000000" pitchFamily="2" charset="2"/>
              </a:rPr>
              <a:t>Meistens Handeln sie nach der Hackerethik</a:t>
            </a:r>
          </a:p>
          <a:p>
            <a:pPr marL="1085850" lvl="2" indent="-171450">
              <a:buFont typeface="Arial" panose="020B0604020202020204" pitchFamily="34" charset="0"/>
              <a:buChar char="•"/>
            </a:pPr>
            <a:r>
              <a:rPr lang="de-DE" dirty="0">
                <a:sym typeface="Wingdings" panose="05000000000000000000" pitchFamily="2" charset="2"/>
              </a:rPr>
              <a:t>Erkundungsdrang, neues zu lernen</a:t>
            </a:r>
          </a:p>
          <a:p>
            <a:pPr marL="1085850" lvl="2" indent="-171450">
              <a:buFont typeface="Arial" panose="020B0604020202020204" pitchFamily="34" charset="0"/>
              <a:buChar char="•"/>
            </a:pPr>
            <a:r>
              <a:rPr lang="de-DE" dirty="0">
                <a:sym typeface="Wingdings" panose="05000000000000000000" pitchFamily="2" charset="2"/>
              </a:rPr>
              <a:t>Meist Transparenzbewusst  oft im Sinne der Öffentlichkeit um Systeme sicherer zu machen</a:t>
            </a:r>
          </a:p>
          <a:p>
            <a:pPr marL="1085850" lvl="2" indent="-171450">
              <a:buFont typeface="Arial" panose="020B0604020202020204" pitchFamily="34" charset="0"/>
              <a:buChar char="•"/>
            </a:pPr>
            <a:r>
              <a:rPr lang="de-DE" dirty="0">
                <a:sym typeface="Wingdings" panose="05000000000000000000" pitchFamily="2" charset="2"/>
              </a:rPr>
              <a:t>Freiheit</a:t>
            </a:r>
          </a:p>
          <a:p>
            <a:pPr marL="171450" indent="-171450">
              <a:buFont typeface="Arial" panose="020B0604020202020204" pitchFamily="34" charset="0"/>
              <a:buChar char="•"/>
            </a:pPr>
            <a:r>
              <a:rPr lang="de-DE" dirty="0"/>
              <a:t>Beispiel: Mikrocontroller Botnetz IoT (Mirai)</a:t>
            </a:r>
          </a:p>
          <a:p>
            <a:pPr marL="628650" lvl="1" indent="-171450">
              <a:buFont typeface="Arial" panose="020B0604020202020204" pitchFamily="34" charset="0"/>
              <a:buChar char="•"/>
            </a:pPr>
            <a:r>
              <a:rPr lang="de-DE" dirty="0"/>
              <a:t>Entdeckt durch Forscher an Palo Alto Universität</a:t>
            </a:r>
          </a:p>
          <a:p>
            <a:pPr marL="628650" lvl="1" indent="-171450">
              <a:buFont typeface="Arial" panose="020B0604020202020204" pitchFamily="34" charset="0"/>
              <a:buChar char="•"/>
            </a:pPr>
            <a:r>
              <a:rPr lang="de-DE" dirty="0"/>
              <a:t>2016 500.000  Geräte </a:t>
            </a:r>
            <a:r>
              <a:rPr lang="de-DE" dirty="0">
                <a:sym typeface="Wingdings" panose="05000000000000000000" pitchFamily="2" charset="2"/>
              </a:rPr>
              <a:t></a:t>
            </a:r>
            <a:r>
              <a:rPr lang="de-DE" dirty="0"/>
              <a:t> DDoS Attacken hätten in großen Maß durchgeführt werden können</a:t>
            </a:r>
          </a:p>
          <a:p>
            <a:pPr marL="628650" lvl="1"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25</a:t>
            </a:fld>
            <a:endParaRPr lang="de-DE" dirty="0"/>
          </a:p>
        </p:txBody>
      </p:sp>
    </p:spTree>
    <p:extLst>
      <p:ext uri="{BB962C8B-B14F-4D97-AF65-F5344CB8AC3E}">
        <p14:creationId xmlns:p14="http://schemas.microsoft.com/office/powerpoint/2010/main" val="16550297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26</a:t>
            </a:fld>
            <a:endParaRPr lang="de-DE" dirty="0"/>
          </a:p>
        </p:txBody>
      </p:sp>
    </p:spTree>
    <p:extLst>
      <p:ext uri="{BB962C8B-B14F-4D97-AF65-F5344CB8AC3E}">
        <p14:creationId xmlns:p14="http://schemas.microsoft.com/office/powerpoint/2010/main" val="4982445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CCC:</a:t>
            </a:r>
          </a:p>
          <a:p>
            <a:pPr marL="628650" lvl="1" indent="-171450">
              <a:buFont typeface="Arial" panose="020B0604020202020204" pitchFamily="34" charset="0"/>
              <a:buChar char="•"/>
            </a:pPr>
            <a:r>
              <a:rPr lang="de-DE" dirty="0"/>
              <a:t>In Deutschland BTX System (Post) Netzwerk</a:t>
            </a:r>
          </a:p>
          <a:p>
            <a:pPr marL="628650" lvl="1" indent="-171450">
              <a:buFont typeface="Arial" panose="020B0604020202020204" pitchFamily="34" charset="0"/>
              <a:buChar char="•"/>
            </a:pPr>
            <a:r>
              <a:rPr lang="de-DE" dirty="0"/>
              <a:t>Hack in das System -&gt; überwies sich selbst paar Tausend </a:t>
            </a:r>
            <a:r>
              <a:rPr lang="de-DE" dirty="0" err="1"/>
              <a:t>mark</a:t>
            </a:r>
            <a:endParaRPr lang="de-DE" dirty="0"/>
          </a:p>
          <a:p>
            <a:pPr marL="628650" lvl="1" indent="-171450">
              <a:buFont typeface="Arial" panose="020B0604020202020204" pitchFamily="34" charset="0"/>
              <a:buChar char="•"/>
            </a:pPr>
            <a:r>
              <a:rPr lang="de-DE" dirty="0"/>
              <a:t>Veröffentlichung der Schwachstelle, um zu zeigen, dass das System nicht sicher ist</a:t>
            </a:r>
          </a:p>
          <a:p>
            <a:pPr marL="171450" lvl="0" indent="-171450">
              <a:buFont typeface="Arial" panose="020B0604020202020204" pitchFamily="34" charset="0"/>
              <a:buChar char="•"/>
            </a:pPr>
            <a:r>
              <a:rPr lang="de-DE" dirty="0"/>
              <a:t>Sehr medienwirksam</a:t>
            </a:r>
          </a:p>
          <a:p>
            <a:pPr marL="171450" lvl="0" indent="-171450">
              <a:buFont typeface="Arial" panose="020B0604020202020204" pitchFamily="34" charset="0"/>
              <a:buChar char="•"/>
            </a:pPr>
            <a:r>
              <a:rPr lang="de-DE" dirty="0"/>
              <a:t>Taktiken:</a:t>
            </a:r>
          </a:p>
          <a:p>
            <a:pPr marL="628650" lvl="1" indent="-171450">
              <a:buFont typeface="Arial" panose="020B0604020202020204" pitchFamily="34" charset="0"/>
              <a:buChar char="•"/>
            </a:pPr>
            <a:r>
              <a:rPr lang="de-DE" dirty="0"/>
              <a:t>Virtual </a:t>
            </a:r>
            <a:r>
              <a:rPr lang="de-DE" dirty="0" err="1"/>
              <a:t>Sit</a:t>
            </a:r>
            <a:r>
              <a:rPr lang="de-DE" dirty="0"/>
              <a:t> ins and </a:t>
            </a:r>
            <a:r>
              <a:rPr lang="de-DE" dirty="0" err="1"/>
              <a:t>blockades</a:t>
            </a:r>
            <a:endParaRPr lang="de-DE" dirty="0"/>
          </a:p>
          <a:p>
            <a:pPr marL="628650" lvl="1" indent="-171450">
              <a:buFont typeface="Arial" panose="020B0604020202020204" pitchFamily="34" charset="0"/>
              <a:buChar char="•"/>
            </a:pPr>
            <a:r>
              <a:rPr lang="de-DE" dirty="0"/>
              <a:t>Email-</a:t>
            </a:r>
            <a:r>
              <a:rPr lang="de-DE" dirty="0" err="1"/>
              <a:t>Bombs</a:t>
            </a:r>
            <a:endParaRPr lang="de-DE" dirty="0"/>
          </a:p>
          <a:p>
            <a:pPr marL="628650" lvl="1" indent="-171450">
              <a:buFont typeface="Arial" panose="020B0604020202020204" pitchFamily="34" charset="0"/>
              <a:buChar char="•"/>
            </a:pPr>
            <a:r>
              <a:rPr lang="de-DE" dirty="0"/>
              <a:t>Web-hacks and break ins</a:t>
            </a:r>
          </a:p>
          <a:p>
            <a:pPr marL="628650" lvl="1" indent="-171450">
              <a:buFont typeface="Arial" panose="020B0604020202020204" pitchFamily="34" charset="0"/>
              <a:buChar char="•"/>
            </a:pPr>
            <a:r>
              <a:rPr lang="de-DE" dirty="0"/>
              <a:t>Computer </a:t>
            </a:r>
            <a:r>
              <a:rPr lang="de-DE" dirty="0" err="1"/>
              <a:t>viruses</a:t>
            </a:r>
            <a:r>
              <a:rPr lang="de-DE" dirty="0"/>
              <a:t> and </a:t>
            </a:r>
            <a:r>
              <a:rPr lang="de-DE" dirty="0" err="1"/>
              <a:t>worms</a:t>
            </a:r>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27</a:t>
            </a:fld>
            <a:endParaRPr lang="de-DE" dirty="0"/>
          </a:p>
        </p:txBody>
      </p:sp>
    </p:spTree>
    <p:extLst>
      <p:ext uri="{BB962C8B-B14F-4D97-AF65-F5344CB8AC3E}">
        <p14:creationId xmlns:p14="http://schemas.microsoft.com/office/powerpoint/2010/main" val="34866436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28</a:t>
            </a:fld>
            <a:endParaRPr lang="de-DE" dirty="0"/>
          </a:p>
        </p:txBody>
      </p:sp>
    </p:spTree>
    <p:extLst>
      <p:ext uri="{BB962C8B-B14F-4D97-AF65-F5344CB8AC3E}">
        <p14:creationId xmlns:p14="http://schemas.microsoft.com/office/powerpoint/2010/main" val="29878497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29</a:t>
            </a:fld>
            <a:endParaRPr lang="de-DE" dirty="0"/>
          </a:p>
        </p:txBody>
      </p:sp>
    </p:spTree>
    <p:extLst>
      <p:ext uri="{BB962C8B-B14F-4D97-AF65-F5344CB8AC3E}">
        <p14:creationId xmlns:p14="http://schemas.microsoft.com/office/powerpoint/2010/main" val="3529143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a:t>
            </a:fld>
            <a:endParaRPr lang="de-DE" dirty="0"/>
          </a:p>
        </p:txBody>
      </p:sp>
    </p:spTree>
    <p:extLst>
      <p:ext uri="{BB962C8B-B14F-4D97-AF65-F5344CB8AC3E}">
        <p14:creationId xmlns:p14="http://schemas.microsoft.com/office/powerpoint/2010/main" val="11178135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30</a:t>
            </a:fld>
            <a:endParaRPr lang="de-DE" dirty="0"/>
          </a:p>
        </p:txBody>
      </p:sp>
    </p:spTree>
    <p:extLst>
      <p:ext uri="{BB962C8B-B14F-4D97-AF65-F5344CB8AC3E}">
        <p14:creationId xmlns:p14="http://schemas.microsoft.com/office/powerpoint/2010/main" val="10620224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31</a:t>
            </a:fld>
            <a:endParaRPr lang="de-DE" dirty="0"/>
          </a:p>
        </p:txBody>
      </p:sp>
    </p:spTree>
    <p:extLst>
      <p:ext uri="{BB962C8B-B14F-4D97-AF65-F5344CB8AC3E}">
        <p14:creationId xmlns:p14="http://schemas.microsoft.com/office/powerpoint/2010/main" val="27957419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32</a:t>
            </a:fld>
            <a:endParaRPr lang="de-DE" dirty="0"/>
          </a:p>
        </p:txBody>
      </p:sp>
    </p:spTree>
    <p:extLst>
      <p:ext uri="{BB962C8B-B14F-4D97-AF65-F5344CB8AC3E}">
        <p14:creationId xmlns:p14="http://schemas.microsoft.com/office/powerpoint/2010/main" val="4964848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35</a:t>
            </a:fld>
            <a:endParaRPr lang="de-DE" dirty="0"/>
          </a:p>
        </p:txBody>
      </p:sp>
    </p:spTree>
    <p:extLst>
      <p:ext uri="{BB962C8B-B14F-4D97-AF65-F5344CB8AC3E}">
        <p14:creationId xmlns:p14="http://schemas.microsoft.com/office/powerpoint/2010/main" val="39281386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36</a:t>
            </a:fld>
            <a:endParaRPr lang="de-DE" dirty="0"/>
          </a:p>
        </p:txBody>
      </p:sp>
    </p:spTree>
    <p:extLst>
      <p:ext uri="{BB962C8B-B14F-4D97-AF65-F5344CB8AC3E}">
        <p14:creationId xmlns:p14="http://schemas.microsoft.com/office/powerpoint/2010/main" val="2037540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4</a:t>
            </a:fld>
            <a:endParaRPr lang="de-DE" dirty="0"/>
          </a:p>
        </p:txBody>
      </p:sp>
    </p:spTree>
    <p:extLst>
      <p:ext uri="{BB962C8B-B14F-4D97-AF65-F5344CB8AC3E}">
        <p14:creationId xmlns:p14="http://schemas.microsoft.com/office/powerpoint/2010/main" val="32627024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Wir haben jetzt gesehen dass Thema Hacker und Hacking allgemein relevant ist</a:t>
            </a:r>
          </a:p>
          <a:p>
            <a:pPr marL="171450" indent="-171450">
              <a:buFont typeface="Arial" panose="020B0604020202020204" pitchFamily="34" charset="0"/>
              <a:buChar char="•"/>
            </a:pPr>
            <a:r>
              <a:rPr lang="de-DE" dirty="0"/>
              <a:t>Aber bevor wir zur Hackerethik kommen müssen wir den </a:t>
            </a:r>
            <a:r>
              <a:rPr lang="de-DE" dirty="0" err="1"/>
              <a:t>geschichtl</a:t>
            </a:r>
            <a:r>
              <a:rPr lang="de-DE" dirty="0"/>
              <a:t>. Hintergrund Wissen</a:t>
            </a:r>
          </a:p>
          <a:p>
            <a:pPr marL="171450" indent="-171450">
              <a:buFont typeface="Arial" panose="020B0604020202020204" pitchFamily="34" charset="0"/>
              <a:buChar char="•"/>
            </a:pPr>
            <a:r>
              <a:rPr lang="de-DE" dirty="0"/>
              <a:t>Es ist sehr wichtig</a:t>
            </a:r>
          </a:p>
          <a:p>
            <a:pPr marL="628650" lvl="1" indent="-171450">
              <a:buFont typeface="Arial" panose="020B0604020202020204" pitchFamily="34" charset="0"/>
              <a:buChar char="•"/>
            </a:pPr>
            <a:r>
              <a:rPr lang="de-DE" dirty="0"/>
              <a:t>Und wie wird der Begriff „Hacker“ genauer unter Lupe</a:t>
            </a:r>
          </a:p>
          <a:p>
            <a:pPr marL="628650" lvl="1" indent="-171450">
              <a:buFont typeface="Arial" panose="020B0604020202020204" pitchFamily="34" charset="0"/>
              <a:buChar char="•"/>
            </a:pPr>
            <a:r>
              <a:rPr lang="de-DE" dirty="0"/>
              <a:t>Unterschiedliche Bedeutungen von Hackern</a:t>
            </a:r>
          </a:p>
        </p:txBody>
      </p:sp>
      <p:sp>
        <p:nvSpPr>
          <p:cNvPr id="4" name="Foliennummernplatzhalter 3"/>
          <p:cNvSpPr>
            <a:spLocks noGrp="1"/>
          </p:cNvSpPr>
          <p:nvPr>
            <p:ph type="sldNum" sz="quarter" idx="5"/>
          </p:nvPr>
        </p:nvSpPr>
        <p:spPr/>
        <p:txBody>
          <a:bodyPr/>
          <a:lstStyle/>
          <a:p>
            <a:fld id="{7EA06E4F-8004-4186-852A-627D056050BA}" type="slidenum">
              <a:rPr lang="de-DE" smtClean="0"/>
              <a:pPr/>
              <a:t>5</a:t>
            </a:fld>
            <a:endParaRPr lang="de-DE" dirty="0"/>
          </a:p>
        </p:txBody>
      </p:sp>
    </p:spTree>
    <p:extLst>
      <p:ext uri="{BB962C8B-B14F-4D97-AF65-F5344CB8AC3E}">
        <p14:creationId xmlns:p14="http://schemas.microsoft.com/office/powerpoint/2010/main" val="2901253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Wenn man bei seiner Suchmaschine den Begriff Hacker eingibt, bekommt man überwiegend solche Ergebnisse. Einen mysteriös gekleideten Menschen, mit Kapuzenpulli der in seinen Laptop oder seinen Computer schaut. Im Raum ist es überwiegend dunkel, manchmal sieht man noch blaue oder grüne Zeichen im Hintergrund.</a:t>
            </a:r>
          </a:p>
          <a:p>
            <a:r>
              <a:rPr lang="de-DE" dirty="0"/>
              <a:t>Meistens haben die Bilder etwas mystisches und zwielichtiges an sich und es schwingt immer das Bild eines Kriminellen mit sich.</a:t>
            </a:r>
            <a:br>
              <a:rPr lang="de-DE" dirty="0"/>
            </a:br>
            <a:r>
              <a:rPr lang="de-DE" dirty="0"/>
              <a:t>Zur Belustigung hab ich euch noch ein weiteres Bild mitgebracht, hier sogar mit Lederhandschuhen.</a:t>
            </a:r>
          </a:p>
          <a:p>
            <a:endParaRPr lang="de-DE" dirty="0"/>
          </a:p>
          <a:p>
            <a:r>
              <a:rPr lang="de-DE" dirty="0"/>
              <a:t>Wir als Informatiknahe Studierende wissen natürlich, dass dieses Bild nicht stimmt. Zumindest nicht ganz.</a:t>
            </a:r>
          </a:p>
          <a:p>
            <a:endParaRPr lang="de-DE" dirty="0"/>
          </a:p>
          <a:p>
            <a:r>
              <a:rPr lang="de-DE" dirty="0"/>
              <a:t>Aber was ist dann eigentlich ein Hacker?</a:t>
            </a:r>
          </a:p>
          <a:p>
            <a:endParaRPr lang="de-DE" dirty="0"/>
          </a:p>
          <a:p>
            <a:r>
              <a:rPr lang="de-DE" dirty="0"/>
              <a:t>Um die Hackerethik verstehen zu wollen müssen wir erst die Hackerkultur und den geschichtlichen Hintergrund kennen.</a:t>
            </a:r>
          </a:p>
        </p:txBody>
      </p:sp>
      <p:sp>
        <p:nvSpPr>
          <p:cNvPr id="4" name="Foliennummernplatzhalter 3"/>
          <p:cNvSpPr>
            <a:spLocks noGrp="1"/>
          </p:cNvSpPr>
          <p:nvPr>
            <p:ph type="sldNum" sz="quarter" idx="5"/>
          </p:nvPr>
        </p:nvSpPr>
        <p:spPr/>
        <p:txBody>
          <a:bodyPr/>
          <a:lstStyle/>
          <a:p>
            <a:fld id="{7EA06E4F-8004-4186-852A-627D056050BA}" type="slidenum">
              <a:rPr lang="de-DE" smtClean="0"/>
              <a:pPr/>
              <a:t>6</a:t>
            </a:fld>
            <a:endParaRPr lang="de-DE" dirty="0"/>
          </a:p>
        </p:txBody>
      </p:sp>
    </p:spTree>
    <p:extLst>
      <p:ext uri="{BB962C8B-B14F-4D97-AF65-F5344CB8AC3E}">
        <p14:creationId xmlns:p14="http://schemas.microsoft.com/office/powerpoint/2010/main" val="1501194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Allgemein gibt es mehrere Bedeutungen, aber die am </a:t>
            </a:r>
            <a:r>
              <a:rPr lang="de-DE" dirty="0" err="1"/>
              <a:t>meistverwendetsten</a:t>
            </a:r>
            <a:r>
              <a:rPr lang="de-DE" dirty="0"/>
              <a:t> sind diese beiden</a:t>
            </a:r>
          </a:p>
          <a:p>
            <a:pPr marL="298350" indent="-285750">
              <a:buFont typeface="Arial" panose="020B0604020202020204" pitchFamily="34" charset="0"/>
              <a:buChar char="•"/>
            </a:pPr>
            <a:r>
              <a:rPr lang="de-DE" dirty="0"/>
              <a:t>Entweder sehr negativ oder sehr positiv behaftet</a:t>
            </a:r>
          </a:p>
          <a:p>
            <a:pPr marL="298350" indent="-285750">
              <a:buFont typeface="Arial" panose="020B0604020202020204" pitchFamily="34" charset="0"/>
              <a:buChar char="•"/>
            </a:pPr>
            <a:r>
              <a:rPr lang="de-DE" dirty="0"/>
              <a:t>Heutige (öffentliche) Bedeutung</a:t>
            </a:r>
          </a:p>
          <a:p>
            <a:pPr marL="298350" indent="-285750">
              <a:buFont typeface="Arial" panose="020B0604020202020204" pitchFamily="34" charset="0"/>
              <a:buChar char="•"/>
            </a:pPr>
            <a:r>
              <a:rPr lang="de-DE" dirty="0"/>
              <a:t>Steht so im Prinzip im Duden, ohne eine weitere Definition:</a:t>
            </a:r>
          </a:p>
          <a:p>
            <a:pPr marL="501750" lvl="1" indent="-285750">
              <a:buFont typeface="Arial" panose="020B0604020202020204" pitchFamily="34" charset="0"/>
              <a:buChar char="•"/>
            </a:pPr>
            <a:r>
              <a:rPr lang="de-DE" dirty="0"/>
              <a:t>Eine Person, die „durch geschicktes Ausprobieren und Anwenden verschiedener Computerprogramme mithilfe eines Rechners unberechtigt in andere Computersysteme eindringen“</a:t>
            </a:r>
          </a:p>
          <a:p>
            <a:pPr marL="501750" lvl="1" indent="-285750">
              <a:buFont typeface="Arial" panose="020B0604020202020204" pitchFamily="34" charset="0"/>
              <a:buChar char="•"/>
            </a:pPr>
            <a:r>
              <a:rPr lang="de-DE" dirty="0"/>
              <a:t>Hat was mit IT zu tun</a:t>
            </a:r>
          </a:p>
          <a:p>
            <a:pPr marL="501750" lvl="1" indent="-285750">
              <a:buFont typeface="Arial" panose="020B0604020202020204" pitchFamily="34" charset="0"/>
              <a:buChar char="•"/>
            </a:pPr>
            <a:r>
              <a:rPr lang="de-DE" dirty="0"/>
              <a:t>„unberechtigt“ </a:t>
            </a:r>
            <a:r>
              <a:rPr lang="de-DE" dirty="0">
                <a:sym typeface="Wingdings" panose="05000000000000000000" pitchFamily="2" charset="2"/>
              </a:rPr>
              <a:t> illegal</a:t>
            </a:r>
          </a:p>
          <a:p>
            <a:pPr marL="44550" indent="-285750">
              <a:buFont typeface="Arial" panose="020B0604020202020204" pitchFamily="34" charset="0"/>
              <a:buChar char="•"/>
            </a:pPr>
            <a:r>
              <a:rPr lang="de-DE" dirty="0">
                <a:sym typeface="Wingdings" panose="05000000000000000000" pitchFamily="2" charset="2"/>
              </a:rPr>
              <a:t>Zweite Bedeutung nicht unbedingt</a:t>
            </a:r>
            <a:endParaRPr lang="de-DE" dirty="0"/>
          </a:p>
          <a:p>
            <a:pPr marL="298350" indent="-285750">
              <a:buFont typeface="Arial" panose="020B0604020202020204" pitchFamily="34" charset="0"/>
              <a:buChar char="•"/>
            </a:pPr>
            <a:r>
              <a:rPr lang="de-DE" dirty="0"/>
              <a:t>Hacker: Tüftler*innen, experimentierfreudige</a:t>
            </a:r>
          </a:p>
          <a:p>
            <a:pPr marL="501750" lvl="1" indent="-285750">
              <a:buFont typeface="Arial" panose="020B0604020202020204" pitchFamily="34" charset="0"/>
              <a:buChar char="•"/>
            </a:pPr>
            <a:r>
              <a:rPr lang="de-DE" dirty="0"/>
              <a:t>Hohe Technikaffinität und –wissen</a:t>
            </a:r>
          </a:p>
          <a:p>
            <a:pPr marL="501750" lvl="1" indent="-285750">
              <a:buFont typeface="Arial" panose="020B0604020202020204" pitchFamily="34" charset="0"/>
              <a:buChar char="•"/>
            </a:pPr>
            <a:r>
              <a:rPr lang="de-DE" dirty="0"/>
              <a:t>Nicht unbedingt in der Informationswissenschaft</a:t>
            </a:r>
          </a:p>
          <a:p>
            <a:pPr marL="501750" lvl="1" indent="-285750">
              <a:buFont typeface="Arial" panose="020B0604020202020204" pitchFamily="34" charset="0"/>
              <a:buChar char="•"/>
            </a:pPr>
            <a:r>
              <a:rPr lang="de-DE" dirty="0"/>
              <a:t>Kreativität </a:t>
            </a:r>
            <a:r>
              <a:rPr lang="de-DE" dirty="0">
                <a:sym typeface="Wingdings" panose="05000000000000000000" pitchFamily="2" charset="2"/>
              </a:rPr>
              <a:t>Lösung der Probleme</a:t>
            </a:r>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7</a:t>
            </a:fld>
            <a:endParaRPr lang="de-DE" dirty="0"/>
          </a:p>
        </p:txBody>
      </p:sp>
    </p:spTree>
    <p:extLst>
      <p:ext uri="{BB962C8B-B14F-4D97-AF65-F5344CB8AC3E}">
        <p14:creationId xmlns:p14="http://schemas.microsoft.com/office/powerpoint/2010/main" val="3454945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Tech Model Railroad Club (1950er)</a:t>
            </a:r>
          </a:p>
          <a:p>
            <a:pPr marL="755550" lvl="1" indent="-285750">
              <a:buFont typeface="Arial" panose="020B0604020202020204" pitchFamily="34" charset="0"/>
              <a:buChar char="•"/>
            </a:pPr>
            <a:r>
              <a:rPr lang="de-DE" dirty="0"/>
              <a:t>Am MIT </a:t>
            </a:r>
            <a:r>
              <a:rPr lang="de-DE" dirty="0">
                <a:sym typeface="Wingdings" panose="05000000000000000000" pitchFamily="2" charset="2"/>
              </a:rPr>
              <a:t> akademischer Hintergrund</a:t>
            </a:r>
          </a:p>
          <a:p>
            <a:pPr marL="755550" lvl="1" indent="-285750">
              <a:buFont typeface="Arial" panose="020B0604020202020204" pitchFamily="34" charset="0"/>
              <a:buChar char="•"/>
            </a:pPr>
            <a:r>
              <a:rPr lang="de-DE" dirty="0">
                <a:sym typeface="Wingdings" panose="05000000000000000000" pitchFamily="2" charset="2"/>
              </a:rPr>
              <a:t>Hacks bezeichneten kleine Streiche/Pranks mit </a:t>
            </a:r>
            <a:endParaRPr lang="de-DE" dirty="0"/>
          </a:p>
          <a:p>
            <a:pPr marL="298350" indent="-285750">
              <a:buFont typeface="Arial" panose="020B0604020202020204" pitchFamily="34" charset="0"/>
              <a:buChar char="•"/>
            </a:pPr>
            <a:r>
              <a:rPr lang="de-DE" dirty="0"/>
              <a:t>Hackerkultur an akademischen Einrichtungen (1960er/1970er) </a:t>
            </a:r>
          </a:p>
          <a:p>
            <a:pPr marL="298350" indent="-285750">
              <a:buFont typeface="Arial" panose="020B0604020202020204" pitchFamily="34" charset="0"/>
              <a:buChar char="•"/>
            </a:pPr>
            <a:r>
              <a:rPr lang="de-DE" dirty="0" err="1"/>
              <a:t>Phreaking</a:t>
            </a:r>
            <a:r>
              <a:rPr lang="de-DE" dirty="0"/>
              <a:t>- &amp; Heimcomputerszene (1970er) </a:t>
            </a:r>
          </a:p>
          <a:p>
            <a:pPr marL="755550" lvl="1" indent="-285750">
              <a:buFont typeface="Arial" panose="020B0604020202020204" pitchFamily="34" charset="0"/>
              <a:buChar char="•"/>
            </a:pPr>
            <a:r>
              <a:rPr lang="de-DE" dirty="0" err="1"/>
              <a:t>Phreaking</a:t>
            </a:r>
            <a:r>
              <a:rPr lang="de-DE" dirty="0"/>
              <a:t>: knacken von Telefonverbindungen, um kostenlos telefonieren zu können</a:t>
            </a:r>
          </a:p>
          <a:p>
            <a:pPr marL="755550" lvl="1" indent="-285750">
              <a:buFont typeface="Arial" panose="020B0604020202020204" pitchFamily="34" charset="0"/>
              <a:buChar char="•"/>
            </a:pPr>
            <a:r>
              <a:rPr lang="de-DE" dirty="0"/>
              <a:t>Daraus entstanden die Cracker</a:t>
            </a:r>
          </a:p>
          <a:p>
            <a:pPr marL="298350" indent="-285750">
              <a:buFont typeface="Arial" panose="020B0604020202020204" pitchFamily="34" charset="0"/>
              <a:buChar char="•"/>
            </a:pPr>
            <a:r>
              <a:rPr lang="de-DE" dirty="0"/>
              <a:t>Cracker (1980er)</a:t>
            </a:r>
          </a:p>
          <a:p>
            <a:pPr marL="755550" lvl="1" indent="-285750">
              <a:buFont typeface="Arial" panose="020B0604020202020204" pitchFamily="34" charset="0"/>
              <a:buChar char="•"/>
            </a:pPr>
            <a:r>
              <a:rPr lang="de-DE" dirty="0"/>
              <a:t>Hauptsächlich illegal</a:t>
            </a:r>
          </a:p>
          <a:p>
            <a:pPr marL="755550" lvl="1" indent="-285750">
              <a:buFont typeface="Arial" panose="020B0604020202020204" pitchFamily="34" charset="0"/>
              <a:buChar char="•"/>
            </a:pPr>
            <a:r>
              <a:rPr lang="de-DE" dirty="0"/>
              <a:t>Umgehen von Kopierschutz (z.B. von spielen)</a:t>
            </a:r>
          </a:p>
          <a:p>
            <a:pPr marL="755550" lvl="1" indent="-285750">
              <a:buFont typeface="Arial" panose="020B0604020202020204" pitchFamily="34" charset="0"/>
              <a:buChar char="•"/>
            </a:pPr>
            <a:r>
              <a:rPr lang="de-DE" dirty="0"/>
              <a:t>Heute bezeichnet es meist die Hacker mit Bezug auf Computersicherheit</a:t>
            </a:r>
          </a:p>
          <a:p>
            <a:pPr marL="755550" lvl="1" indent="-285750">
              <a:buFont typeface="Arial" panose="020B0604020202020204" pitchFamily="34" charset="0"/>
              <a:buChar char="•"/>
            </a:pPr>
            <a:r>
              <a:rPr lang="de-DE" dirty="0"/>
              <a:t>schlecht abgrenzbar, Sammelbegriff für viele kleine weitere Szenen</a:t>
            </a:r>
          </a:p>
          <a:p>
            <a:pPr marL="755550" lvl="1" indent="-285750">
              <a:buFont typeface="Arial" panose="020B0604020202020204" pitchFamily="34" charset="0"/>
              <a:buChar char="•"/>
            </a:pPr>
            <a:r>
              <a:rPr lang="de-DE" dirty="0"/>
              <a:t>z.B. entstand daraus die Demoszene, Kopierschutz umgangen </a:t>
            </a:r>
            <a:r>
              <a:rPr lang="de-DE" dirty="0">
                <a:sym typeface="Wingdings" panose="05000000000000000000" pitchFamily="2" charset="2"/>
              </a:rPr>
              <a:t> kleines Intro (Animation) um zu zeigen was man kann</a:t>
            </a:r>
            <a:endParaRPr lang="de-DE" dirty="0"/>
          </a:p>
          <a:p>
            <a:pPr marL="755550" lvl="1" indent="-285750">
              <a:buFont typeface="Arial" panose="020B0604020202020204" pitchFamily="34" charset="0"/>
              <a:buChar char="•"/>
            </a:pPr>
            <a:r>
              <a:rPr lang="de-DE" dirty="0" err="1"/>
              <a:t>Warez</a:t>
            </a:r>
            <a:r>
              <a:rPr lang="de-DE" dirty="0"/>
              <a:t> </a:t>
            </a:r>
            <a:r>
              <a:rPr lang="de-DE" dirty="0" err="1"/>
              <a:t>doodz</a:t>
            </a:r>
            <a:r>
              <a:rPr lang="de-DE" dirty="0"/>
              <a:t>, </a:t>
            </a:r>
            <a:r>
              <a:rPr lang="de-DE" dirty="0" err="1"/>
              <a:t>Scriptkiddies</a:t>
            </a:r>
            <a:endParaRPr lang="de-DE" dirty="0"/>
          </a:p>
          <a:p>
            <a:pPr marL="298350" indent="-285750">
              <a:buFont typeface="Arial" panose="020B0604020202020204" pitchFamily="34" charset="0"/>
              <a:buChar char="•"/>
            </a:pPr>
            <a:r>
              <a:rPr lang="de-DE" dirty="0"/>
              <a:t>Freie-Software-Bewegung (1980er)</a:t>
            </a:r>
          </a:p>
          <a:p>
            <a:pPr marL="501750" lvl="1" indent="-285750">
              <a:buFont typeface="Arial" panose="020B0604020202020204" pitchFamily="34" charset="0"/>
              <a:buChar char="•"/>
            </a:pPr>
            <a:r>
              <a:rPr lang="de-DE" dirty="0"/>
              <a:t>Open-Source-Bewegung</a:t>
            </a:r>
          </a:p>
          <a:p>
            <a:pPr marL="501750" lvl="1" indent="-285750">
              <a:buFont typeface="Arial" panose="020B0604020202020204" pitchFamily="34" charset="0"/>
              <a:buChar char="•"/>
            </a:pPr>
            <a:r>
              <a:rPr lang="de-DE" dirty="0"/>
              <a:t>Freie-Hardware-Bewegung</a:t>
            </a:r>
          </a:p>
          <a:p>
            <a:pPr marL="501750" lvl="1" indent="-285750">
              <a:buFont typeface="Arial" panose="020B0604020202020204" pitchFamily="34" charset="0"/>
              <a:buChar char="•"/>
            </a:pPr>
            <a:r>
              <a:rPr lang="de-DE" dirty="0"/>
              <a:t>Software offen, Quellcode ist einsehbar</a:t>
            </a:r>
          </a:p>
          <a:p>
            <a:pPr marL="501750" lvl="1" indent="-285750">
              <a:buFont typeface="Arial" panose="020B0604020202020204" pitchFamily="34" charset="0"/>
              <a:buChar char="•"/>
            </a:pPr>
            <a:r>
              <a:rPr lang="de-DE" dirty="0"/>
              <a:t>Grundsätze tief verankert in der Hackerethik</a:t>
            </a:r>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8</a:t>
            </a:fld>
            <a:endParaRPr lang="de-DE" dirty="0"/>
          </a:p>
        </p:txBody>
      </p:sp>
    </p:spTree>
    <p:extLst>
      <p:ext uri="{BB962C8B-B14F-4D97-AF65-F5344CB8AC3E}">
        <p14:creationId xmlns:p14="http://schemas.microsoft.com/office/powerpoint/2010/main" val="4086304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9</a:t>
            </a:fld>
            <a:endParaRPr lang="de-DE" dirty="0"/>
          </a:p>
        </p:txBody>
      </p:sp>
    </p:spTree>
    <p:extLst>
      <p:ext uri="{BB962C8B-B14F-4D97-AF65-F5344CB8AC3E}">
        <p14:creationId xmlns:p14="http://schemas.microsoft.com/office/powerpoint/2010/main" val="31099281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4.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mit Bildplatzhalter">
    <p:spTree>
      <p:nvGrpSpPr>
        <p:cNvPr id="1" name=""/>
        <p:cNvGrpSpPr/>
        <p:nvPr/>
      </p:nvGrpSpPr>
      <p:grpSpPr>
        <a:xfrm>
          <a:off x="0" y="0"/>
          <a:ext cx="0" cy="0"/>
          <a:chOff x="0" y="0"/>
          <a:chExt cx="0" cy="0"/>
        </a:xfrm>
      </p:grpSpPr>
      <p:sp>
        <p:nvSpPr>
          <p:cNvPr id="8" name="Bildplatzhalter 7">
            <a:extLst>
              <a:ext uri="{FF2B5EF4-FFF2-40B4-BE49-F238E27FC236}">
                <a16:creationId xmlns:a16="http://schemas.microsoft.com/office/drawing/2014/main" id="{0EE4EC5F-563F-40D7-BF90-104230A53F2C}"/>
              </a:ext>
            </a:extLst>
          </p:cNvPr>
          <p:cNvSpPr>
            <a:spLocks noGrp="1" noMove="1" noResize="1"/>
          </p:cNvSpPr>
          <p:nvPr>
            <p:ph type="pic" sz="quarter" idx="13"/>
            <p:custDataLst>
              <p:tags r:id="rId1"/>
            </p:custDataLst>
          </p:nvPr>
        </p:nvSpPr>
        <p:spPr>
          <a:xfrm>
            <a:off x="1" y="0"/>
            <a:ext cx="12192000" cy="6858000"/>
          </a:xfrm>
          <a:solidFill>
            <a:schemeClr val="accent3"/>
          </a:solidFill>
        </p:spPr>
        <p:txBody>
          <a:bodyPr anchor="ctr"/>
          <a:lstStyle>
            <a:lvl1pPr algn="l">
              <a:defRPr/>
            </a:lvl1pPr>
          </a:lstStyle>
          <a:p>
            <a:r>
              <a:rPr lang="de-DE"/>
              <a:t>Bild durch Klicken auf Symbol hinzufügen</a:t>
            </a:r>
            <a:endParaRPr lang="de-DE" dirty="0"/>
          </a:p>
        </p:txBody>
      </p:sp>
      <p:sp>
        <p:nvSpPr>
          <p:cNvPr id="21" name="Titel 20">
            <a:extLst>
              <a:ext uri="{FF2B5EF4-FFF2-40B4-BE49-F238E27FC236}">
                <a16:creationId xmlns:a16="http://schemas.microsoft.com/office/drawing/2014/main" id="{C26E8387-66E3-42D5-9B71-7D928E60A71B}"/>
              </a:ext>
            </a:extLst>
          </p:cNvPr>
          <p:cNvSpPr>
            <a:spLocks noGrp="1" noMove="1" noResize="1"/>
          </p:cNvSpPr>
          <p:nvPr>
            <p:ph type="ctrTitle"/>
            <p:custDataLst>
              <p:tags r:id="rId2"/>
            </p:custDataLst>
          </p:nvPr>
        </p:nvSpPr>
        <p:spPr>
          <a:xfrm>
            <a:off x="5608325" y="0"/>
            <a:ext cx="5863676" cy="6003982"/>
          </a:xfrm>
          <a:custGeom>
            <a:avLst/>
            <a:gdLst>
              <a:gd name="connsiteX0" fmla="*/ 0 w 5863676"/>
              <a:gd name="connsiteY0" fmla="*/ 0 h 6003982"/>
              <a:gd name="connsiteX1" fmla="*/ 180000 w 5863676"/>
              <a:gd name="connsiteY1" fmla="*/ 0 h 6003982"/>
              <a:gd name="connsiteX2" fmla="*/ 5863676 w 5863676"/>
              <a:gd name="connsiteY2" fmla="*/ 0 h 6003982"/>
              <a:gd name="connsiteX3" fmla="*/ 5863676 w 5863676"/>
              <a:gd name="connsiteY3" fmla="*/ 276042 h 6003982"/>
              <a:gd name="connsiteX4" fmla="*/ 5863676 w 5863676"/>
              <a:gd name="connsiteY4" fmla="*/ 465826 h 6003982"/>
              <a:gd name="connsiteX5" fmla="*/ 5863676 w 5863676"/>
              <a:gd name="connsiteY5" fmla="*/ 5701857 h 6003982"/>
              <a:gd name="connsiteX6" fmla="*/ 5416799 w 5863676"/>
              <a:gd name="connsiteY6" fmla="*/ 6003982 h 6003982"/>
              <a:gd name="connsiteX7" fmla="*/ 180000 w 5863676"/>
              <a:gd name="connsiteY7" fmla="*/ 6003982 h 6003982"/>
              <a:gd name="connsiteX8" fmla="*/ 0 w 5863676"/>
              <a:gd name="connsiteY8" fmla="*/ 6003982 h 600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3676" h="6003982">
                <a:moveTo>
                  <a:pt x="0" y="0"/>
                </a:moveTo>
                <a:lnTo>
                  <a:pt x="180000" y="0"/>
                </a:lnTo>
                <a:lnTo>
                  <a:pt x="5863676" y="0"/>
                </a:lnTo>
                <a:lnTo>
                  <a:pt x="5863676" y="276042"/>
                </a:lnTo>
                <a:lnTo>
                  <a:pt x="5863676" y="465826"/>
                </a:lnTo>
                <a:lnTo>
                  <a:pt x="5863676" y="5701857"/>
                </a:lnTo>
                <a:lnTo>
                  <a:pt x="5416799" y="6003982"/>
                </a:lnTo>
                <a:lnTo>
                  <a:pt x="180000" y="6003982"/>
                </a:lnTo>
                <a:lnTo>
                  <a:pt x="0" y="6003982"/>
                </a:lnTo>
                <a:close/>
              </a:path>
            </a:pathLst>
          </a:custGeom>
          <a:solidFill>
            <a:schemeClr val="tx2">
              <a:alpha val="90000"/>
            </a:schemeClr>
          </a:solidFill>
        </p:spPr>
        <p:txBody>
          <a:bodyPr wrap="square" lIns="360000" tIns="360000" rIns="360000" bIns="2160000" anchor="b">
            <a:noAutofit/>
          </a:bodyPr>
          <a:lstStyle>
            <a:lvl1pPr algn="l">
              <a:lnSpc>
                <a:spcPct val="100000"/>
              </a:lnSpc>
              <a:defRPr sz="3000">
                <a:solidFill>
                  <a:schemeClr val="bg1"/>
                </a:solidFill>
              </a:defRPr>
            </a:lvl1pPr>
          </a:lstStyle>
          <a:p>
            <a:r>
              <a:rPr lang="de-DE"/>
              <a:t>Mastertitelformat bearbeiten</a:t>
            </a:r>
            <a:endParaRPr lang="de-DE" dirty="0"/>
          </a:p>
        </p:txBody>
      </p:sp>
      <p:sp>
        <p:nvSpPr>
          <p:cNvPr id="3" name="Untertitel 2">
            <a:extLst>
              <a:ext uri="{FF2B5EF4-FFF2-40B4-BE49-F238E27FC236}">
                <a16:creationId xmlns:a16="http://schemas.microsoft.com/office/drawing/2014/main" id="{129B57D8-F51B-45A5-ACE8-26EE7A2EA831}"/>
              </a:ext>
            </a:extLst>
          </p:cNvPr>
          <p:cNvSpPr>
            <a:spLocks noGrp="1"/>
          </p:cNvSpPr>
          <p:nvPr>
            <p:ph type="subTitle" idx="1"/>
          </p:nvPr>
        </p:nvSpPr>
        <p:spPr>
          <a:xfrm>
            <a:off x="5608325" y="4050000"/>
            <a:ext cx="5863676" cy="1080000"/>
          </a:xfrm>
        </p:spPr>
        <p:txBody>
          <a:bodyPr lIns="360000" tIns="0" rIns="360000" bIns="0">
            <a:noAutofit/>
          </a:bodyPr>
          <a:lstStyle>
            <a:lvl1pPr marL="0" indent="0" algn="l">
              <a:buNone/>
              <a:defRPr sz="15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Tree>
    <p:extLst>
      <p:ext uri="{BB962C8B-B14F-4D97-AF65-F5344CB8AC3E}">
        <p14:creationId xmlns:p14="http://schemas.microsoft.com/office/powerpoint/2010/main" val="3157844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 Inhalte ho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4" name="Inhaltsplatzhalter 3">
            <a:extLst>
              <a:ext uri="{FF2B5EF4-FFF2-40B4-BE49-F238E27FC236}">
                <a16:creationId xmlns:a16="http://schemas.microsoft.com/office/drawing/2014/main" id="{7A62D486-4C6B-4174-9F45-23C4D32D42D8}"/>
              </a:ext>
            </a:extLst>
          </p:cNvPr>
          <p:cNvSpPr>
            <a:spLocks noGrp="1"/>
          </p:cNvSpPr>
          <p:nvPr>
            <p:ph sz="half" idx="2"/>
          </p:nvPr>
        </p:nvSpPr>
        <p:spPr>
          <a:xfrm>
            <a:off x="719400" y="1674000"/>
            <a:ext cx="2552400" cy="4644001"/>
          </a:xfrm>
          <a:ln w="6350">
            <a:noFill/>
          </a:ln>
        </p:spPr>
        <p:txBody>
          <a:bodyPr lIns="0" tIns="0" rIns="0" bIns="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27" name="Inhaltsplatzhalter 3">
            <a:extLst>
              <a:ext uri="{FF2B5EF4-FFF2-40B4-BE49-F238E27FC236}">
                <a16:creationId xmlns:a16="http://schemas.microsoft.com/office/drawing/2014/main" id="{3098D400-4FAC-4905-8C59-0E75C77468DB}"/>
              </a:ext>
            </a:extLst>
          </p:cNvPr>
          <p:cNvSpPr>
            <a:spLocks noGrp="1"/>
          </p:cNvSpPr>
          <p:nvPr>
            <p:ph sz="half" idx="17"/>
          </p:nvPr>
        </p:nvSpPr>
        <p:spPr>
          <a:xfrm>
            <a:off x="3453001" y="1674000"/>
            <a:ext cx="2552400" cy="4644001"/>
          </a:xfrm>
          <a:ln w="6350">
            <a:noFill/>
          </a:ln>
        </p:spPr>
        <p:txBody>
          <a:bodyPr lIns="0" tIns="0" rIns="0" bIns="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28" name="Inhaltsplatzhalter 3">
            <a:extLst>
              <a:ext uri="{FF2B5EF4-FFF2-40B4-BE49-F238E27FC236}">
                <a16:creationId xmlns:a16="http://schemas.microsoft.com/office/drawing/2014/main" id="{B27D7517-1F80-4410-A024-467AAECFD141}"/>
              </a:ext>
            </a:extLst>
          </p:cNvPr>
          <p:cNvSpPr>
            <a:spLocks noGrp="1"/>
          </p:cNvSpPr>
          <p:nvPr>
            <p:ph sz="half" idx="18"/>
          </p:nvPr>
        </p:nvSpPr>
        <p:spPr>
          <a:xfrm>
            <a:off x="6186601" y="1674000"/>
            <a:ext cx="2552400" cy="4644001"/>
          </a:xfrm>
          <a:ln w="6350">
            <a:noFill/>
          </a:ln>
        </p:spPr>
        <p:txBody>
          <a:bodyPr lIns="0" tIns="0" rIns="0" bIns="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29" name="Inhaltsplatzhalter 3">
            <a:extLst>
              <a:ext uri="{FF2B5EF4-FFF2-40B4-BE49-F238E27FC236}">
                <a16:creationId xmlns:a16="http://schemas.microsoft.com/office/drawing/2014/main" id="{BBA34017-76D9-4ACE-A80A-C4B588141ECE}"/>
              </a:ext>
            </a:extLst>
          </p:cNvPr>
          <p:cNvSpPr>
            <a:spLocks noGrp="1"/>
          </p:cNvSpPr>
          <p:nvPr>
            <p:ph sz="half" idx="19"/>
          </p:nvPr>
        </p:nvSpPr>
        <p:spPr>
          <a:xfrm>
            <a:off x="8920200" y="1674000"/>
            <a:ext cx="2552400" cy="4644001"/>
          </a:xfrm>
          <a:ln w="6350">
            <a:noFill/>
          </a:ln>
        </p:spPr>
        <p:txBody>
          <a:bodyPr lIns="0" tIns="0" rIns="0" bIns="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E1255E67-0CE1-4D27-BC06-DE752AE0041E}"/>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255A6D47-6662-4AC1-A871-F45F50B9F9F1}"/>
              </a:ext>
            </a:extLst>
          </p:cNvPr>
          <p:cNvSpPr>
            <a:spLocks noGrp="1"/>
          </p:cNvSpPr>
          <p:nvPr>
            <p:ph type="dt" sz="half" idx="23"/>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3865191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Textplatzhalter 2">
            <a:extLst>
              <a:ext uri="{FF2B5EF4-FFF2-40B4-BE49-F238E27FC236}">
                <a16:creationId xmlns:a16="http://schemas.microsoft.com/office/drawing/2014/main" id="{20E3030E-913B-4F84-A866-3D40507550D2}"/>
              </a:ext>
            </a:extLst>
          </p:cNvPr>
          <p:cNvSpPr>
            <a:spLocks noGrp="1"/>
          </p:cNvSpPr>
          <p:nvPr>
            <p:ph type="body" idx="1"/>
          </p:nvPr>
        </p:nvSpPr>
        <p:spPr>
          <a:xfrm>
            <a:off x="719401" y="1674000"/>
            <a:ext cx="5196001" cy="540000"/>
          </a:xfrm>
        </p:spPr>
        <p:txBody>
          <a:bodyPr anchor="t">
            <a:noAutofit/>
          </a:bodyPr>
          <a:lstStyle>
            <a:lvl1pPr marL="0" indent="0">
              <a:spcBef>
                <a:spcPts val="0"/>
              </a:spcBef>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7A62D486-4C6B-4174-9F45-23C4D32D42D8}"/>
              </a:ext>
            </a:extLst>
          </p:cNvPr>
          <p:cNvSpPr>
            <a:spLocks noGrp="1"/>
          </p:cNvSpPr>
          <p:nvPr>
            <p:ph sz="half" idx="2"/>
          </p:nvPr>
        </p:nvSpPr>
        <p:spPr>
          <a:xfrm>
            <a:off x="719400" y="2277375"/>
            <a:ext cx="5196001" cy="4040626"/>
          </a:xfrm>
        </p:spPr>
        <p:txBody>
          <a:bodyPr/>
          <a:lstStyle/>
          <a:p>
            <a:pPr lvl="0"/>
            <a:r>
              <a:rPr lang="de-DE"/>
              <a:t>Mastertextformat bearbeiten</a:t>
            </a:r>
          </a:p>
        </p:txBody>
      </p:sp>
      <p:sp>
        <p:nvSpPr>
          <p:cNvPr id="5" name="Textplatzhalter 4">
            <a:extLst>
              <a:ext uri="{FF2B5EF4-FFF2-40B4-BE49-F238E27FC236}">
                <a16:creationId xmlns:a16="http://schemas.microsoft.com/office/drawing/2014/main" id="{01D75CB9-FB12-4938-AECC-FDD65377DBD7}"/>
              </a:ext>
            </a:extLst>
          </p:cNvPr>
          <p:cNvSpPr>
            <a:spLocks noGrp="1"/>
          </p:cNvSpPr>
          <p:nvPr>
            <p:ph type="body" sz="quarter" idx="3"/>
          </p:nvPr>
        </p:nvSpPr>
        <p:spPr>
          <a:xfrm>
            <a:off x="6277800" y="1674000"/>
            <a:ext cx="5194800" cy="540000"/>
          </a:xfrm>
        </p:spPr>
        <p:txBody>
          <a:bodyPr anchor="t">
            <a:noAutofit/>
          </a:bodyPr>
          <a:lstStyle>
            <a:lvl1pPr marL="0" indent="0">
              <a:spcBef>
                <a:spcPts val="0"/>
              </a:spcBef>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4F85BD4D-9B6C-40C6-B62A-F48962F211DA}"/>
              </a:ext>
            </a:extLst>
          </p:cNvPr>
          <p:cNvSpPr>
            <a:spLocks noGrp="1"/>
          </p:cNvSpPr>
          <p:nvPr>
            <p:ph sz="quarter" idx="4"/>
          </p:nvPr>
        </p:nvSpPr>
        <p:spPr>
          <a:xfrm>
            <a:off x="6277800" y="2277375"/>
            <a:ext cx="5194800" cy="4040626"/>
          </a:xfrm>
        </p:spPr>
        <p:txBody>
          <a:bodyPr/>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8" name="Fußzeilenplatzhalter 7">
            <a:extLst>
              <a:ext uri="{FF2B5EF4-FFF2-40B4-BE49-F238E27FC236}">
                <a16:creationId xmlns:a16="http://schemas.microsoft.com/office/drawing/2014/main" id="{27298EEE-A916-45ED-8E8C-5A99A2CDD195}"/>
              </a:ext>
            </a:extLst>
          </p:cNvPr>
          <p:cNvSpPr>
            <a:spLocks noGrp="1"/>
          </p:cNvSpPr>
          <p:nvPr>
            <p:ph type="ftr" sz="quarter" idx="15"/>
          </p:nvPr>
        </p:nvSpPr>
        <p:spPr/>
        <p:txBody>
          <a:bodyPr/>
          <a:lstStyle/>
          <a:p>
            <a:r>
              <a:rPr lang="de-DE"/>
              <a:t>|    Fußzeile Universität Augsburg</a:t>
            </a:r>
            <a:endParaRPr lang="de-DE" dirty="0"/>
          </a:p>
        </p:txBody>
      </p:sp>
      <p:sp>
        <p:nvSpPr>
          <p:cNvPr id="9" name="Foliennummernplatzhalter 8">
            <a:extLst>
              <a:ext uri="{FF2B5EF4-FFF2-40B4-BE49-F238E27FC236}">
                <a16:creationId xmlns:a16="http://schemas.microsoft.com/office/drawing/2014/main" id="{A2A635F8-28ED-4745-BBF2-D3265A40AFA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2FEE80AB-FF50-477F-94E4-815F7D8EF286}"/>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02E6AFF8-1ADC-4411-A485-AA3F205D383C}"/>
              </a:ext>
            </a:extLst>
          </p:cNvPr>
          <p:cNvSpPr>
            <a:spLocks noGrp="1"/>
          </p:cNvSpPr>
          <p:nvPr>
            <p:ph type="dt" sz="half" idx="17"/>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2053990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ergleich plus minus">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4C78BD95-A5F9-4798-A3D3-6E0EC108E17C}"/>
              </a:ext>
            </a:extLst>
          </p:cNvPr>
          <p:cNvSpPr/>
          <p:nvPr userDrawn="1"/>
        </p:nvSpPr>
        <p:spPr>
          <a:xfrm>
            <a:off x="719401" y="1674000"/>
            <a:ext cx="5196001" cy="47397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Rechteck 14">
            <a:extLst>
              <a:ext uri="{FF2B5EF4-FFF2-40B4-BE49-F238E27FC236}">
                <a16:creationId xmlns:a16="http://schemas.microsoft.com/office/drawing/2014/main" id="{9226B967-CF45-45AF-9D6F-CA94823B3B27}"/>
              </a:ext>
            </a:extLst>
          </p:cNvPr>
          <p:cNvSpPr/>
          <p:nvPr userDrawn="1"/>
        </p:nvSpPr>
        <p:spPr>
          <a:xfrm>
            <a:off x="6277200" y="1674000"/>
            <a:ext cx="5196001" cy="47397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4" name="Inhaltsplatzhalter 3">
            <a:extLst>
              <a:ext uri="{FF2B5EF4-FFF2-40B4-BE49-F238E27FC236}">
                <a16:creationId xmlns:a16="http://schemas.microsoft.com/office/drawing/2014/main" id="{7A62D486-4C6B-4174-9F45-23C4D32D42D8}"/>
              </a:ext>
            </a:extLst>
          </p:cNvPr>
          <p:cNvSpPr>
            <a:spLocks noGrp="1"/>
          </p:cNvSpPr>
          <p:nvPr>
            <p:ph sz="half" idx="2"/>
          </p:nvPr>
        </p:nvSpPr>
        <p:spPr>
          <a:xfrm>
            <a:off x="719400" y="2277375"/>
            <a:ext cx="5196001" cy="4040626"/>
          </a:xfrm>
        </p:spPr>
        <p:txBody>
          <a:bodyPr/>
          <a:lstStyle/>
          <a:p>
            <a:pPr lvl="0"/>
            <a:r>
              <a:rPr lang="de-DE"/>
              <a:t>Mastertextformat bearbeiten</a:t>
            </a:r>
          </a:p>
        </p:txBody>
      </p:sp>
      <p:sp>
        <p:nvSpPr>
          <p:cNvPr id="6" name="Inhaltsplatzhalter 5">
            <a:extLst>
              <a:ext uri="{FF2B5EF4-FFF2-40B4-BE49-F238E27FC236}">
                <a16:creationId xmlns:a16="http://schemas.microsoft.com/office/drawing/2014/main" id="{4F85BD4D-9B6C-40C6-B62A-F48962F211DA}"/>
              </a:ext>
            </a:extLst>
          </p:cNvPr>
          <p:cNvSpPr>
            <a:spLocks noGrp="1"/>
          </p:cNvSpPr>
          <p:nvPr>
            <p:ph sz="quarter" idx="4"/>
          </p:nvPr>
        </p:nvSpPr>
        <p:spPr>
          <a:xfrm>
            <a:off x="6277800" y="2277375"/>
            <a:ext cx="5194800" cy="4040626"/>
          </a:xfrm>
        </p:spPr>
        <p:txBody>
          <a:bodyPr/>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3302"/>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10" name="Additionszeichen 9">
            <a:extLst>
              <a:ext uri="{FF2B5EF4-FFF2-40B4-BE49-F238E27FC236}">
                <a16:creationId xmlns:a16="http://schemas.microsoft.com/office/drawing/2014/main" id="{CFE04C63-67E3-4BE5-81AF-4847CD8DBC29}"/>
              </a:ext>
            </a:extLst>
          </p:cNvPr>
          <p:cNvSpPr/>
          <p:nvPr userDrawn="1"/>
        </p:nvSpPr>
        <p:spPr>
          <a:xfrm>
            <a:off x="3131862" y="1725451"/>
            <a:ext cx="371078" cy="371076"/>
          </a:xfrm>
          <a:prstGeom prst="mathPlus">
            <a:avLst>
              <a:gd name="adj1" fmla="val 90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Rechteck 11">
            <a:extLst>
              <a:ext uri="{FF2B5EF4-FFF2-40B4-BE49-F238E27FC236}">
                <a16:creationId xmlns:a16="http://schemas.microsoft.com/office/drawing/2014/main" id="{6BDE7D3A-3B28-4B14-9BF1-785A2019FF30}"/>
              </a:ext>
            </a:extLst>
          </p:cNvPr>
          <p:cNvSpPr/>
          <p:nvPr userDrawn="1"/>
        </p:nvSpPr>
        <p:spPr>
          <a:xfrm>
            <a:off x="8741076" y="1892989"/>
            <a:ext cx="26825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Fußzeilenplatzhalter 4">
            <a:extLst>
              <a:ext uri="{FF2B5EF4-FFF2-40B4-BE49-F238E27FC236}">
                <a16:creationId xmlns:a16="http://schemas.microsoft.com/office/drawing/2014/main" id="{63FED06E-0A66-4F07-9CE4-29F9EC589FFF}"/>
              </a:ext>
            </a:extLst>
          </p:cNvPr>
          <p:cNvSpPr>
            <a:spLocks noGrp="1"/>
          </p:cNvSpPr>
          <p:nvPr>
            <p:ph type="ftr" sz="quarter" idx="15"/>
          </p:nvPr>
        </p:nvSpPr>
        <p:spPr/>
        <p:txBody>
          <a:bodyPr/>
          <a:lstStyle/>
          <a:p>
            <a:r>
              <a:rPr lang="de-DE"/>
              <a:t>|    Fußzeile Universität Augsburg</a:t>
            </a:r>
            <a:endParaRPr lang="de-DE" dirty="0"/>
          </a:p>
        </p:txBody>
      </p:sp>
      <p:sp>
        <p:nvSpPr>
          <p:cNvPr id="7" name="Foliennummernplatzhalter 6">
            <a:extLst>
              <a:ext uri="{FF2B5EF4-FFF2-40B4-BE49-F238E27FC236}">
                <a16:creationId xmlns:a16="http://schemas.microsoft.com/office/drawing/2014/main" id="{429BF6DF-0067-4F7F-8F10-9523911AC1E2}"/>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6" name="Gerader Verbinder 15">
            <a:extLst>
              <a:ext uri="{FF2B5EF4-FFF2-40B4-BE49-F238E27FC236}">
                <a16:creationId xmlns:a16="http://schemas.microsoft.com/office/drawing/2014/main" id="{EE265618-1F87-4DA1-A332-E47A9EFDCFEC}"/>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Datumsplatzhalter 3">
            <a:extLst>
              <a:ext uri="{FF2B5EF4-FFF2-40B4-BE49-F238E27FC236}">
                <a16:creationId xmlns:a16="http://schemas.microsoft.com/office/drawing/2014/main" id="{686B1FBD-DEED-4DE7-AF3E-772443FD2258}"/>
              </a:ext>
            </a:extLst>
          </p:cNvPr>
          <p:cNvSpPr>
            <a:spLocks noGrp="1"/>
          </p:cNvSpPr>
          <p:nvPr>
            <p:ph type="dt" sz="half" idx="17"/>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7534195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zwei Tex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2" name="Textplatzhalter 31">
            <a:extLst>
              <a:ext uri="{FF2B5EF4-FFF2-40B4-BE49-F238E27FC236}">
                <a16:creationId xmlns:a16="http://schemas.microsoft.com/office/drawing/2014/main" id="{87467D8C-1C63-4813-85D1-3AB8DCF20D04}"/>
              </a:ext>
            </a:extLst>
          </p:cNvPr>
          <p:cNvSpPr>
            <a:spLocks noGrp="1"/>
          </p:cNvSpPr>
          <p:nvPr>
            <p:ph type="body" sz="quarter" idx="23"/>
          </p:nvPr>
        </p:nvSpPr>
        <p:spPr>
          <a:xfrm>
            <a:off x="719400" y="1674000"/>
            <a:ext cx="5194800" cy="803326"/>
          </a:xfrm>
          <a:custGeom>
            <a:avLst/>
            <a:gdLst>
              <a:gd name="connsiteX0" fmla="*/ 0 w 5194800"/>
              <a:gd name="connsiteY0" fmla="*/ 0 h 803326"/>
              <a:gd name="connsiteX1" fmla="*/ 5194800 w 5194800"/>
              <a:gd name="connsiteY1" fmla="*/ 0 h 803326"/>
              <a:gd name="connsiteX2" fmla="*/ 5194800 w 5194800"/>
              <a:gd name="connsiteY2" fmla="*/ 539148 h 803326"/>
              <a:gd name="connsiteX3" fmla="*/ 2812153 w 5194800"/>
              <a:gd name="connsiteY3" fmla="*/ 539148 h 803326"/>
              <a:gd name="connsiteX4" fmla="*/ 2389379 w 5194800"/>
              <a:gd name="connsiteY4" fmla="*/ 803326 h 803326"/>
              <a:gd name="connsiteX5" fmla="*/ 2382646 w 5194800"/>
              <a:gd name="connsiteY5" fmla="*/ 803326 h 803326"/>
              <a:gd name="connsiteX6" fmla="*/ 2382646 w 5194800"/>
              <a:gd name="connsiteY6" fmla="*/ 539148 h 803326"/>
              <a:gd name="connsiteX7" fmla="*/ 0 w 51948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4800" h="803326">
                <a:moveTo>
                  <a:pt x="0" y="0"/>
                </a:moveTo>
                <a:lnTo>
                  <a:pt x="5194800" y="0"/>
                </a:lnTo>
                <a:lnTo>
                  <a:pt x="5194800" y="539148"/>
                </a:lnTo>
                <a:lnTo>
                  <a:pt x="2812153" y="539148"/>
                </a:lnTo>
                <a:lnTo>
                  <a:pt x="2389379" y="803326"/>
                </a:lnTo>
                <a:lnTo>
                  <a:pt x="2382646" y="803326"/>
                </a:lnTo>
                <a:lnTo>
                  <a:pt x="23826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14" name="Textplatzhalter 13">
            <a:extLst>
              <a:ext uri="{FF2B5EF4-FFF2-40B4-BE49-F238E27FC236}">
                <a16:creationId xmlns:a16="http://schemas.microsoft.com/office/drawing/2014/main" id="{4C32F316-5AD2-4726-A27F-702737DF4463}"/>
              </a:ext>
            </a:extLst>
          </p:cNvPr>
          <p:cNvSpPr>
            <a:spLocks noGrp="1"/>
          </p:cNvSpPr>
          <p:nvPr>
            <p:ph type="body" sz="quarter" idx="24"/>
          </p:nvPr>
        </p:nvSpPr>
        <p:spPr>
          <a:xfrm>
            <a:off x="719400" y="2213148"/>
            <a:ext cx="5194800" cy="4104853"/>
          </a:xfrm>
          <a:ln w="6350">
            <a:solidFill>
              <a:schemeClr val="tx2"/>
            </a:solidFill>
          </a:ln>
        </p:spPr>
        <p:txBody>
          <a:bodyPr lIns="144000" tIns="396000" rIns="144000" bIns="144000"/>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5" name="Gerader Verbinder 14">
            <a:extLst>
              <a:ext uri="{FF2B5EF4-FFF2-40B4-BE49-F238E27FC236}">
                <a16:creationId xmlns:a16="http://schemas.microsoft.com/office/drawing/2014/main" id="{53EF69D7-FE34-4036-A7D9-85751A45EB3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platzhalter 32">
            <a:extLst>
              <a:ext uri="{FF2B5EF4-FFF2-40B4-BE49-F238E27FC236}">
                <a16:creationId xmlns:a16="http://schemas.microsoft.com/office/drawing/2014/main" id="{083DABCB-9098-4FFE-9D2A-D32B7B91FE01}"/>
              </a:ext>
            </a:extLst>
          </p:cNvPr>
          <p:cNvSpPr>
            <a:spLocks noGrp="1"/>
          </p:cNvSpPr>
          <p:nvPr>
            <p:ph type="body" sz="quarter" idx="25"/>
          </p:nvPr>
        </p:nvSpPr>
        <p:spPr>
          <a:xfrm>
            <a:off x="6277800" y="1674000"/>
            <a:ext cx="5194800" cy="803326"/>
          </a:xfrm>
          <a:custGeom>
            <a:avLst/>
            <a:gdLst>
              <a:gd name="connsiteX0" fmla="*/ 0 w 5194800"/>
              <a:gd name="connsiteY0" fmla="*/ 0 h 803326"/>
              <a:gd name="connsiteX1" fmla="*/ 5194800 w 5194800"/>
              <a:gd name="connsiteY1" fmla="*/ 0 h 803326"/>
              <a:gd name="connsiteX2" fmla="*/ 5194800 w 5194800"/>
              <a:gd name="connsiteY2" fmla="*/ 539148 h 803326"/>
              <a:gd name="connsiteX3" fmla="*/ 2812152 w 5194800"/>
              <a:gd name="connsiteY3" fmla="*/ 539148 h 803326"/>
              <a:gd name="connsiteX4" fmla="*/ 2389379 w 5194800"/>
              <a:gd name="connsiteY4" fmla="*/ 803326 h 803326"/>
              <a:gd name="connsiteX5" fmla="*/ 2382646 w 5194800"/>
              <a:gd name="connsiteY5" fmla="*/ 803326 h 803326"/>
              <a:gd name="connsiteX6" fmla="*/ 2382646 w 5194800"/>
              <a:gd name="connsiteY6" fmla="*/ 539148 h 803326"/>
              <a:gd name="connsiteX7" fmla="*/ 0 w 51948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4800" h="803326">
                <a:moveTo>
                  <a:pt x="0" y="0"/>
                </a:moveTo>
                <a:lnTo>
                  <a:pt x="5194800" y="0"/>
                </a:lnTo>
                <a:lnTo>
                  <a:pt x="5194800" y="539148"/>
                </a:lnTo>
                <a:lnTo>
                  <a:pt x="2812152" y="539148"/>
                </a:lnTo>
                <a:lnTo>
                  <a:pt x="2389379" y="803326"/>
                </a:lnTo>
                <a:lnTo>
                  <a:pt x="2382646" y="803326"/>
                </a:lnTo>
                <a:lnTo>
                  <a:pt x="23826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36" name="Textplatzhalter 35">
            <a:extLst>
              <a:ext uri="{FF2B5EF4-FFF2-40B4-BE49-F238E27FC236}">
                <a16:creationId xmlns:a16="http://schemas.microsoft.com/office/drawing/2014/main" id="{236D5C00-747E-44BB-AD34-A28F6169D48F}"/>
              </a:ext>
            </a:extLst>
          </p:cNvPr>
          <p:cNvSpPr>
            <a:spLocks noGrp="1"/>
          </p:cNvSpPr>
          <p:nvPr>
            <p:ph type="body" sz="quarter" idx="26"/>
          </p:nvPr>
        </p:nvSpPr>
        <p:spPr>
          <a:xfrm>
            <a:off x="6277800" y="2213148"/>
            <a:ext cx="5194800" cy="4104853"/>
          </a:xfrm>
          <a:custGeom>
            <a:avLst/>
            <a:gdLst>
              <a:gd name="connsiteX0" fmla="*/ 0 w 5194800"/>
              <a:gd name="connsiteY0" fmla="*/ 0 h 4104853"/>
              <a:gd name="connsiteX1" fmla="*/ 5194800 w 5194800"/>
              <a:gd name="connsiteY1" fmla="*/ 0 h 4104853"/>
              <a:gd name="connsiteX2" fmla="*/ 5194800 w 5194800"/>
              <a:gd name="connsiteY2" fmla="*/ 3787601 h 4104853"/>
              <a:gd name="connsiteX3" fmla="*/ 4687090 w 5194800"/>
              <a:gd name="connsiteY3" fmla="*/ 4104853 h 4104853"/>
              <a:gd name="connsiteX4" fmla="*/ 0 w 5194800"/>
              <a:gd name="connsiteY4" fmla="*/ 4104853 h 4104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104853">
                <a:moveTo>
                  <a:pt x="0" y="0"/>
                </a:moveTo>
                <a:lnTo>
                  <a:pt x="5194800" y="0"/>
                </a:lnTo>
                <a:lnTo>
                  <a:pt x="5194800" y="3787601"/>
                </a:lnTo>
                <a:lnTo>
                  <a:pt x="4687090" y="4104853"/>
                </a:lnTo>
                <a:lnTo>
                  <a:pt x="0" y="4104853"/>
                </a:lnTo>
                <a:close/>
              </a:path>
            </a:pathLst>
          </a:custGeom>
          <a:ln w="6350">
            <a:solidFill>
              <a:schemeClr val="tx2"/>
            </a:solidFill>
          </a:ln>
        </p:spPr>
        <p:txBody>
          <a:bodyPr wrap="square" lIns="144000" tIns="396000" rIns="144000" bIns="144000">
            <a:noAutofit/>
          </a:bodyPr>
          <a:lstStyle/>
          <a:p>
            <a:pPr lvl="0"/>
            <a:r>
              <a:rPr lang="de-DE"/>
              <a:t>Mastertextformat bearbeiten</a:t>
            </a:r>
          </a:p>
        </p:txBody>
      </p:sp>
      <p:sp>
        <p:nvSpPr>
          <p:cNvPr id="12" name="Datumsplatzhalter 3">
            <a:extLst>
              <a:ext uri="{FF2B5EF4-FFF2-40B4-BE49-F238E27FC236}">
                <a16:creationId xmlns:a16="http://schemas.microsoft.com/office/drawing/2014/main" id="{DDFF0164-73AC-4F47-AC6D-40F1CFDDE765}"/>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5514612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rei Tex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20" name="Textplatzhalter 19">
            <a:extLst>
              <a:ext uri="{FF2B5EF4-FFF2-40B4-BE49-F238E27FC236}">
                <a16:creationId xmlns:a16="http://schemas.microsoft.com/office/drawing/2014/main" id="{B0894B22-1FDE-45F2-A56B-B18FD9C66B37}"/>
              </a:ext>
            </a:extLst>
          </p:cNvPr>
          <p:cNvSpPr>
            <a:spLocks noGrp="1"/>
          </p:cNvSpPr>
          <p:nvPr>
            <p:ph type="body" sz="quarter" idx="23"/>
          </p:nvPr>
        </p:nvSpPr>
        <p:spPr>
          <a:xfrm>
            <a:off x="719400" y="1674000"/>
            <a:ext cx="3344400" cy="803326"/>
          </a:xfrm>
          <a:custGeom>
            <a:avLst/>
            <a:gdLst>
              <a:gd name="connsiteX0" fmla="*/ 0 w 3344400"/>
              <a:gd name="connsiteY0" fmla="*/ 0 h 803326"/>
              <a:gd name="connsiteX1" fmla="*/ 3344400 w 3344400"/>
              <a:gd name="connsiteY1" fmla="*/ 0 h 803326"/>
              <a:gd name="connsiteX2" fmla="*/ 3344400 w 3344400"/>
              <a:gd name="connsiteY2" fmla="*/ 539148 h 803326"/>
              <a:gd name="connsiteX3" fmla="*/ 1886953 w 3344400"/>
              <a:gd name="connsiteY3" fmla="*/ 539148 h 803326"/>
              <a:gd name="connsiteX4" fmla="*/ 1464179 w 3344400"/>
              <a:gd name="connsiteY4" fmla="*/ 803326 h 803326"/>
              <a:gd name="connsiteX5" fmla="*/ 1457446 w 3344400"/>
              <a:gd name="connsiteY5" fmla="*/ 803326 h 803326"/>
              <a:gd name="connsiteX6" fmla="*/ 1457446 w 3344400"/>
              <a:gd name="connsiteY6" fmla="*/ 539148 h 803326"/>
              <a:gd name="connsiteX7" fmla="*/ 0 w 3344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400" h="803326">
                <a:moveTo>
                  <a:pt x="0" y="0"/>
                </a:moveTo>
                <a:lnTo>
                  <a:pt x="3344400" y="0"/>
                </a:lnTo>
                <a:lnTo>
                  <a:pt x="3344400" y="539148"/>
                </a:lnTo>
                <a:lnTo>
                  <a:pt x="1886953" y="539148"/>
                </a:lnTo>
                <a:lnTo>
                  <a:pt x="1464179" y="803326"/>
                </a:lnTo>
                <a:lnTo>
                  <a:pt x="1457446" y="803326"/>
                </a:lnTo>
                <a:lnTo>
                  <a:pt x="1457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14" name="Textplatzhalter 13">
            <a:extLst>
              <a:ext uri="{FF2B5EF4-FFF2-40B4-BE49-F238E27FC236}">
                <a16:creationId xmlns:a16="http://schemas.microsoft.com/office/drawing/2014/main" id="{4C32F316-5AD2-4726-A27F-702737DF4463}"/>
              </a:ext>
            </a:extLst>
          </p:cNvPr>
          <p:cNvSpPr>
            <a:spLocks noGrp="1"/>
          </p:cNvSpPr>
          <p:nvPr>
            <p:ph type="body" sz="quarter" idx="24"/>
          </p:nvPr>
        </p:nvSpPr>
        <p:spPr>
          <a:xfrm>
            <a:off x="719400" y="2213148"/>
            <a:ext cx="3344400" cy="4104853"/>
          </a:xfrm>
          <a:ln w="6350">
            <a:solidFill>
              <a:schemeClr val="tx2"/>
            </a:solidFill>
          </a:ln>
        </p:spPr>
        <p:txBody>
          <a:bodyPr lIns="144000" tIns="396000" rIns="144000" bIns="144000"/>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5" name="Gerader Verbinder 14">
            <a:extLst>
              <a:ext uri="{FF2B5EF4-FFF2-40B4-BE49-F238E27FC236}">
                <a16:creationId xmlns:a16="http://schemas.microsoft.com/office/drawing/2014/main" id="{53EF69D7-FE34-4036-A7D9-85751A45EB3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platzhalter 21">
            <a:extLst>
              <a:ext uri="{FF2B5EF4-FFF2-40B4-BE49-F238E27FC236}">
                <a16:creationId xmlns:a16="http://schemas.microsoft.com/office/drawing/2014/main" id="{0CEFB671-3706-4C04-BB20-9103BC8E1A38}"/>
              </a:ext>
            </a:extLst>
          </p:cNvPr>
          <p:cNvSpPr>
            <a:spLocks noGrp="1"/>
          </p:cNvSpPr>
          <p:nvPr>
            <p:ph type="body" sz="quarter" idx="25"/>
          </p:nvPr>
        </p:nvSpPr>
        <p:spPr>
          <a:xfrm>
            <a:off x="4423800" y="1674000"/>
            <a:ext cx="3344400" cy="803326"/>
          </a:xfrm>
          <a:custGeom>
            <a:avLst/>
            <a:gdLst>
              <a:gd name="connsiteX0" fmla="*/ 0 w 3344400"/>
              <a:gd name="connsiteY0" fmla="*/ 0 h 803326"/>
              <a:gd name="connsiteX1" fmla="*/ 3344400 w 3344400"/>
              <a:gd name="connsiteY1" fmla="*/ 0 h 803326"/>
              <a:gd name="connsiteX2" fmla="*/ 3344400 w 3344400"/>
              <a:gd name="connsiteY2" fmla="*/ 539148 h 803326"/>
              <a:gd name="connsiteX3" fmla="*/ 1886953 w 3344400"/>
              <a:gd name="connsiteY3" fmla="*/ 539148 h 803326"/>
              <a:gd name="connsiteX4" fmla="*/ 1464179 w 3344400"/>
              <a:gd name="connsiteY4" fmla="*/ 803326 h 803326"/>
              <a:gd name="connsiteX5" fmla="*/ 1457446 w 3344400"/>
              <a:gd name="connsiteY5" fmla="*/ 803326 h 803326"/>
              <a:gd name="connsiteX6" fmla="*/ 1457446 w 3344400"/>
              <a:gd name="connsiteY6" fmla="*/ 539148 h 803326"/>
              <a:gd name="connsiteX7" fmla="*/ 0 w 3344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400" h="803326">
                <a:moveTo>
                  <a:pt x="0" y="0"/>
                </a:moveTo>
                <a:lnTo>
                  <a:pt x="3344400" y="0"/>
                </a:lnTo>
                <a:lnTo>
                  <a:pt x="3344400" y="539148"/>
                </a:lnTo>
                <a:lnTo>
                  <a:pt x="1886953" y="539148"/>
                </a:lnTo>
                <a:lnTo>
                  <a:pt x="1464179" y="803326"/>
                </a:lnTo>
                <a:lnTo>
                  <a:pt x="1457446" y="803326"/>
                </a:lnTo>
                <a:lnTo>
                  <a:pt x="1457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16" name="Textplatzhalter 13">
            <a:extLst>
              <a:ext uri="{FF2B5EF4-FFF2-40B4-BE49-F238E27FC236}">
                <a16:creationId xmlns:a16="http://schemas.microsoft.com/office/drawing/2014/main" id="{DCA64BCA-A541-4E79-ADD7-A9FFBB926F52}"/>
              </a:ext>
            </a:extLst>
          </p:cNvPr>
          <p:cNvSpPr>
            <a:spLocks noGrp="1"/>
          </p:cNvSpPr>
          <p:nvPr>
            <p:ph type="body" sz="quarter" idx="26"/>
          </p:nvPr>
        </p:nvSpPr>
        <p:spPr>
          <a:xfrm>
            <a:off x="4423800" y="2213148"/>
            <a:ext cx="3344400" cy="4104853"/>
          </a:xfrm>
          <a:ln w="6350">
            <a:solidFill>
              <a:schemeClr val="tx2"/>
            </a:solidFill>
          </a:ln>
        </p:spPr>
        <p:txBody>
          <a:bodyPr lIns="144000" tIns="396000" rIns="144000" bIns="144000"/>
          <a:lstStyle/>
          <a:p>
            <a:pPr lvl="0"/>
            <a:r>
              <a:rPr lang="de-DE"/>
              <a:t>Mastertextformat bearbeiten</a:t>
            </a:r>
          </a:p>
        </p:txBody>
      </p:sp>
      <p:sp>
        <p:nvSpPr>
          <p:cNvPr id="25" name="Textplatzhalter 24">
            <a:extLst>
              <a:ext uri="{FF2B5EF4-FFF2-40B4-BE49-F238E27FC236}">
                <a16:creationId xmlns:a16="http://schemas.microsoft.com/office/drawing/2014/main" id="{95058D37-68E1-4A82-B808-35764CBE5B5E}"/>
              </a:ext>
            </a:extLst>
          </p:cNvPr>
          <p:cNvSpPr>
            <a:spLocks noGrp="1"/>
          </p:cNvSpPr>
          <p:nvPr>
            <p:ph type="body" sz="quarter" idx="27"/>
          </p:nvPr>
        </p:nvSpPr>
        <p:spPr>
          <a:xfrm>
            <a:off x="8128200" y="2213148"/>
            <a:ext cx="3344400" cy="4104853"/>
          </a:xfrm>
          <a:custGeom>
            <a:avLst/>
            <a:gdLst>
              <a:gd name="connsiteX0" fmla="*/ 0 w 3344400"/>
              <a:gd name="connsiteY0" fmla="*/ 0 h 4104853"/>
              <a:gd name="connsiteX1" fmla="*/ 3344400 w 3344400"/>
              <a:gd name="connsiteY1" fmla="*/ 0 h 4104853"/>
              <a:gd name="connsiteX2" fmla="*/ 3344400 w 3344400"/>
              <a:gd name="connsiteY2" fmla="*/ 3787601 h 4104853"/>
              <a:gd name="connsiteX3" fmla="*/ 2836690 w 3344400"/>
              <a:gd name="connsiteY3" fmla="*/ 4104853 h 4104853"/>
              <a:gd name="connsiteX4" fmla="*/ 0 w 3344400"/>
              <a:gd name="connsiteY4" fmla="*/ 4104853 h 4104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4400" h="4104853">
                <a:moveTo>
                  <a:pt x="0" y="0"/>
                </a:moveTo>
                <a:lnTo>
                  <a:pt x="3344400" y="0"/>
                </a:lnTo>
                <a:lnTo>
                  <a:pt x="3344400" y="3787601"/>
                </a:lnTo>
                <a:lnTo>
                  <a:pt x="2836690" y="4104853"/>
                </a:lnTo>
                <a:lnTo>
                  <a:pt x="0" y="4104853"/>
                </a:lnTo>
                <a:close/>
              </a:path>
            </a:pathLst>
          </a:custGeom>
          <a:ln w="6350">
            <a:solidFill>
              <a:schemeClr val="tx2"/>
            </a:solidFill>
          </a:ln>
        </p:spPr>
        <p:txBody>
          <a:bodyPr wrap="square" lIns="144000" tIns="396000" rIns="144000" bIns="144000">
            <a:noAutofit/>
          </a:bodyPr>
          <a:lstStyle/>
          <a:p>
            <a:pPr lvl="0"/>
            <a:r>
              <a:rPr lang="de-DE"/>
              <a:t>Mastertextformat bearbeiten</a:t>
            </a:r>
          </a:p>
        </p:txBody>
      </p:sp>
      <p:sp>
        <p:nvSpPr>
          <p:cNvPr id="23" name="Textplatzhalter 22">
            <a:extLst>
              <a:ext uri="{FF2B5EF4-FFF2-40B4-BE49-F238E27FC236}">
                <a16:creationId xmlns:a16="http://schemas.microsoft.com/office/drawing/2014/main" id="{A8F5B8E2-5AE2-44E5-9AFF-6E7ED94CEB54}"/>
              </a:ext>
            </a:extLst>
          </p:cNvPr>
          <p:cNvSpPr>
            <a:spLocks noGrp="1"/>
          </p:cNvSpPr>
          <p:nvPr>
            <p:ph type="body" sz="quarter" idx="28"/>
          </p:nvPr>
        </p:nvSpPr>
        <p:spPr>
          <a:xfrm>
            <a:off x="8128200" y="1674000"/>
            <a:ext cx="3344400" cy="803326"/>
          </a:xfrm>
          <a:custGeom>
            <a:avLst/>
            <a:gdLst>
              <a:gd name="connsiteX0" fmla="*/ 0 w 3344400"/>
              <a:gd name="connsiteY0" fmla="*/ 0 h 803326"/>
              <a:gd name="connsiteX1" fmla="*/ 3344400 w 3344400"/>
              <a:gd name="connsiteY1" fmla="*/ 0 h 803326"/>
              <a:gd name="connsiteX2" fmla="*/ 3344400 w 3344400"/>
              <a:gd name="connsiteY2" fmla="*/ 539148 h 803326"/>
              <a:gd name="connsiteX3" fmla="*/ 1886952 w 3344400"/>
              <a:gd name="connsiteY3" fmla="*/ 539148 h 803326"/>
              <a:gd name="connsiteX4" fmla="*/ 1464179 w 3344400"/>
              <a:gd name="connsiteY4" fmla="*/ 803326 h 803326"/>
              <a:gd name="connsiteX5" fmla="*/ 1457446 w 3344400"/>
              <a:gd name="connsiteY5" fmla="*/ 803326 h 803326"/>
              <a:gd name="connsiteX6" fmla="*/ 1457446 w 3344400"/>
              <a:gd name="connsiteY6" fmla="*/ 539148 h 803326"/>
              <a:gd name="connsiteX7" fmla="*/ 0 w 3344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400" h="803326">
                <a:moveTo>
                  <a:pt x="0" y="0"/>
                </a:moveTo>
                <a:lnTo>
                  <a:pt x="3344400" y="0"/>
                </a:lnTo>
                <a:lnTo>
                  <a:pt x="3344400" y="539148"/>
                </a:lnTo>
                <a:lnTo>
                  <a:pt x="1886952" y="539148"/>
                </a:lnTo>
                <a:lnTo>
                  <a:pt x="1464179" y="803326"/>
                </a:lnTo>
                <a:lnTo>
                  <a:pt x="1457446" y="803326"/>
                </a:lnTo>
                <a:lnTo>
                  <a:pt x="1457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17" name="Datumsplatzhalter 3">
            <a:extLst>
              <a:ext uri="{FF2B5EF4-FFF2-40B4-BE49-F238E27FC236}">
                <a16:creationId xmlns:a16="http://schemas.microsoft.com/office/drawing/2014/main" id="{99E6B2D6-07E7-4518-930C-7E0B3CD6B403}"/>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915947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er Tex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16" name="Textplatzhalter 15">
            <a:extLst>
              <a:ext uri="{FF2B5EF4-FFF2-40B4-BE49-F238E27FC236}">
                <a16:creationId xmlns:a16="http://schemas.microsoft.com/office/drawing/2014/main" id="{C31E40C9-C853-4E3D-81EA-DA7129481656}"/>
              </a:ext>
            </a:extLst>
          </p:cNvPr>
          <p:cNvSpPr>
            <a:spLocks noGrp="1"/>
          </p:cNvSpPr>
          <p:nvPr>
            <p:ph type="body" sz="quarter" idx="23"/>
          </p:nvPr>
        </p:nvSpPr>
        <p:spPr>
          <a:xfrm>
            <a:off x="719400"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0">
                <a:solidFill>
                  <a:schemeClr val="bg1"/>
                </a:solidFill>
              </a:defRPr>
            </a:lvl1pPr>
          </a:lstStyle>
          <a:p>
            <a:pPr lvl="0"/>
            <a:r>
              <a:rPr lang="de-DE"/>
              <a:t>Mastertextformat bearbeiten</a:t>
            </a:r>
          </a:p>
        </p:txBody>
      </p:sp>
      <p:sp>
        <p:nvSpPr>
          <p:cNvPr id="14" name="Textplatzhalter 13">
            <a:extLst>
              <a:ext uri="{FF2B5EF4-FFF2-40B4-BE49-F238E27FC236}">
                <a16:creationId xmlns:a16="http://schemas.microsoft.com/office/drawing/2014/main" id="{4C32F316-5AD2-4726-A27F-702737DF4463}"/>
              </a:ext>
            </a:extLst>
          </p:cNvPr>
          <p:cNvSpPr>
            <a:spLocks noGrp="1"/>
          </p:cNvSpPr>
          <p:nvPr>
            <p:ph type="body" sz="quarter" idx="24"/>
          </p:nvPr>
        </p:nvSpPr>
        <p:spPr>
          <a:xfrm>
            <a:off x="719400" y="2213148"/>
            <a:ext cx="2552400" cy="4104853"/>
          </a:xfrm>
          <a:ln w="6350">
            <a:solidFill>
              <a:schemeClr val="tx2"/>
            </a:solidFill>
          </a:ln>
        </p:spPr>
        <p:txBody>
          <a:bodyPr lIns="90000" tIns="396000" rIns="90000" bIns="9000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5" name="Gerader Verbinder 14">
            <a:extLst>
              <a:ext uri="{FF2B5EF4-FFF2-40B4-BE49-F238E27FC236}">
                <a16:creationId xmlns:a16="http://schemas.microsoft.com/office/drawing/2014/main" id="{53EF69D7-FE34-4036-A7D9-85751A45EB3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platzhalter 16">
            <a:extLst>
              <a:ext uri="{FF2B5EF4-FFF2-40B4-BE49-F238E27FC236}">
                <a16:creationId xmlns:a16="http://schemas.microsoft.com/office/drawing/2014/main" id="{7127C8F9-E39C-48E0-B578-007D9E2BD2EB}"/>
              </a:ext>
            </a:extLst>
          </p:cNvPr>
          <p:cNvSpPr>
            <a:spLocks noGrp="1"/>
          </p:cNvSpPr>
          <p:nvPr>
            <p:ph type="body" sz="quarter" idx="25"/>
          </p:nvPr>
        </p:nvSpPr>
        <p:spPr>
          <a:xfrm>
            <a:off x="3453000"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0">
                <a:solidFill>
                  <a:schemeClr val="bg1"/>
                </a:solidFill>
              </a:defRPr>
            </a:lvl1pPr>
          </a:lstStyle>
          <a:p>
            <a:pPr lvl="0"/>
            <a:r>
              <a:rPr lang="de-DE"/>
              <a:t>Mastertextformat bearbeiten</a:t>
            </a:r>
          </a:p>
        </p:txBody>
      </p:sp>
      <p:sp>
        <p:nvSpPr>
          <p:cNvPr id="18" name="Textplatzhalter 13">
            <a:extLst>
              <a:ext uri="{FF2B5EF4-FFF2-40B4-BE49-F238E27FC236}">
                <a16:creationId xmlns:a16="http://schemas.microsoft.com/office/drawing/2014/main" id="{305EFEFA-64B4-47B4-B733-1B7CA515EC27}"/>
              </a:ext>
            </a:extLst>
          </p:cNvPr>
          <p:cNvSpPr>
            <a:spLocks noGrp="1"/>
          </p:cNvSpPr>
          <p:nvPr>
            <p:ph type="body" sz="quarter" idx="26"/>
          </p:nvPr>
        </p:nvSpPr>
        <p:spPr>
          <a:xfrm>
            <a:off x="3453000" y="2213148"/>
            <a:ext cx="2552400" cy="4104853"/>
          </a:xfrm>
          <a:ln w="6350">
            <a:solidFill>
              <a:schemeClr val="tx2"/>
            </a:solidFill>
          </a:ln>
        </p:spPr>
        <p:txBody>
          <a:bodyPr lIns="90000" tIns="396000" rIns="90000" bIns="9000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22" name="Textplatzhalter 21">
            <a:extLst>
              <a:ext uri="{FF2B5EF4-FFF2-40B4-BE49-F238E27FC236}">
                <a16:creationId xmlns:a16="http://schemas.microsoft.com/office/drawing/2014/main" id="{70185DFD-9DF1-4A8F-870D-F0572E5D0F8C}"/>
              </a:ext>
            </a:extLst>
          </p:cNvPr>
          <p:cNvSpPr>
            <a:spLocks noGrp="1"/>
          </p:cNvSpPr>
          <p:nvPr>
            <p:ph type="body" sz="quarter" idx="27"/>
          </p:nvPr>
        </p:nvSpPr>
        <p:spPr>
          <a:xfrm>
            <a:off x="6186600"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0">
                <a:solidFill>
                  <a:schemeClr val="bg1"/>
                </a:solidFill>
              </a:defRPr>
            </a:lvl1pPr>
          </a:lstStyle>
          <a:p>
            <a:pPr lvl="0"/>
            <a:r>
              <a:rPr lang="de-DE"/>
              <a:t>Mastertextformat bearbeiten</a:t>
            </a:r>
          </a:p>
        </p:txBody>
      </p:sp>
      <p:sp>
        <p:nvSpPr>
          <p:cNvPr id="23" name="Textplatzhalter 13">
            <a:extLst>
              <a:ext uri="{FF2B5EF4-FFF2-40B4-BE49-F238E27FC236}">
                <a16:creationId xmlns:a16="http://schemas.microsoft.com/office/drawing/2014/main" id="{FA45D731-A6C5-431A-A8B1-288649684510}"/>
              </a:ext>
            </a:extLst>
          </p:cNvPr>
          <p:cNvSpPr>
            <a:spLocks noGrp="1"/>
          </p:cNvSpPr>
          <p:nvPr>
            <p:ph type="body" sz="quarter" idx="28"/>
          </p:nvPr>
        </p:nvSpPr>
        <p:spPr>
          <a:xfrm>
            <a:off x="6186600" y="2213148"/>
            <a:ext cx="2552400" cy="4104853"/>
          </a:xfrm>
          <a:ln w="6350">
            <a:solidFill>
              <a:schemeClr val="tx2"/>
            </a:solidFill>
          </a:ln>
        </p:spPr>
        <p:txBody>
          <a:bodyPr lIns="90000" tIns="396000" rIns="90000" bIns="9000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24" name="Textplatzhalter 23">
            <a:extLst>
              <a:ext uri="{FF2B5EF4-FFF2-40B4-BE49-F238E27FC236}">
                <a16:creationId xmlns:a16="http://schemas.microsoft.com/office/drawing/2014/main" id="{72631360-5D42-4685-83FF-AA8BF842A662}"/>
              </a:ext>
            </a:extLst>
          </p:cNvPr>
          <p:cNvSpPr>
            <a:spLocks noGrp="1"/>
          </p:cNvSpPr>
          <p:nvPr>
            <p:ph type="body" sz="quarter" idx="29"/>
          </p:nvPr>
        </p:nvSpPr>
        <p:spPr>
          <a:xfrm>
            <a:off x="8920200"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0">
                <a:solidFill>
                  <a:schemeClr val="bg1"/>
                </a:solidFill>
              </a:defRPr>
            </a:lvl1pPr>
          </a:lstStyle>
          <a:p>
            <a:pPr lvl="0"/>
            <a:r>
              <a:rPr lang="de-DE"/>
              <a:t>Mastertextformat bearbeiten</a:t>
            </a:r>
          </a:p>
        </p:txBody>
      </p:sp>
      <p:sp>
        <p:nvSpPr>
          <p:cNvPr id="28" name="Textplatzhalter 27">
            <a:extLst>
              <a:ext uri="{FF2B5EF4-FFF2-40B4-BE49-F238E27FC236}">
                <a16:creationId xmlns:a16="http://schemas.microsoft.com/office/drawing/2014/main" id="{2F256FFD-2237-4B88-AEEC-8D8B62C897AF}"/>
              </a:ext>
            </a:extLst>
          </p:cNvPr>
          <p:cNvSpPr>
            <a:spLocks noGrp="1"/>
          </p:cNvSpPr>
          <p:nvPr>
            <p:ph type="body" sz="quarter" idx="30"/>
          </p:nvPr>
        </p:nvSpPr>
        <p:spPr>
          <a:xfrm>
            <a:off x="8920200" y="2213148"/>
            <a:ext cx="2552400" cy="4104853"/>
          </a:xfrm>
          <a:custGeom>
            <a:avLst/>
            <a:gdLst>
              <a:gd name="connsiteX0" fmla="*/ 0 w 2552400"/>
              <a:gd name="connsiteY0" fmla="*/ 0 h 4104853"/>
              <a:gd name="connsiteX1" fmla="*/ 2552400 w 2552400"/>
              <a:gd name="connsiteY1" fmla="*/ 0 h 4104853"/>
              <a:gd name="connsiteX2" fmla="*/ 2552400 w 2552400"/>
              <a:gd name="connsiteY2" fmla="*/ 3787601 h 4104853"/>
              <a:gd name="connsiteX3" fmla="*/ 2044690 w 2552400"/>
              <a:gd name="connsiteY3" fmla="*/ 4104853 h 4104853"/>
              <a:gd name="connsiteX4" fmla="*/ 0 w 2552400"/>
              <a:gd name="connsiteY4" fmla="*/ 4104853 h 4104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400" h="4104853">
                <a:moveTo>
                  <a:pt x="0" y="0"/>
                </a:moveTo>
                <a:lnTo>
                  <a:pt x="2552400" y="0"/>
                </a:lnTo>
                <a:lnTo>
                  <a:pt x="2552400" y="3787601"/>
                </a:lnTo>
                <a:lnTo>
                  <a:pt x="2044690" y="4104853"/>
                </a:lnTo>
                <a:lnTo>
                  <a:pt x="0" y="4104853"/>
                </a:lnTo>
                <a:close/>
              </a:path>
            </a:pathLst>
          </a:custGeom>
          <a:ln w="6350">
            <a:solidFill>
              <a:schemeClr val="tx2"/>
            </a:solidFill>
          </a:ln>
        </p:spPr>
        <p:txBody>
          <a:bodyPr wrap="square" lIns="90000" tIns="396000" rIns="90000" bIns="90000">
            <a:noAutofit/>
          </a:bodyPr>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19" name="Datumsplatzhalter 3">
            <a:extLst>
              <a:ext uri="{FF2B5EF4-FFF2-40B4-BE49-F238E27FC236}">
                <a16:creationId xmlns:a16="http://schemas.microsoft.com/office/drawing/2014/main" id="{69F6DBB8-CF8B-4EFC-8B03-58F90B33AE9A}"/>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1086016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2F70A4-ADFE-4708-AB33-8886E4CC1B28}"/>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DE15C926-F79F-46C4-91E5-DDEEE6952DF9}"/>
              </a:ext>
            </a:extLst>
          </p:cNvPr>
          <p:cNvSpPr>
            <a:spLocks noGrp="1"/>
          </p:cNvSpPr>
          <p:nvPr>
            <p:ph type="ftr" sz="quarter" idx="11"/>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52E96900-E160-4F15-8F4F-93A7E009E296}"/>
              </a:ext>
            </a:extLst>
          </p:cNvPr>
          <p:cNvSpPr>
            <a:spLocks noGrp="1"/>
          </p:cNvSpPr>
          <p:nvPr>
            <p:ph type="sldNum" sz="quarter" idx="12"/>
          </p:nvPr>
        </p:nvSpPr>
        <p:spPr/>
        <p:txBody>
          <a:bodyPr/>
          <a:lstStyle/>
          <a:p>
            <a:fld id="{6567D7EC-8799-48C5-898A-08E264972062}" type="slidenum">
              <a:rPr lang="de-DE" smtClean="0"/>
              <a:pPr/>
              <a:t>‹Nr.›</a:t>
            </a:fld>
            <a:endParaRPr lang="de-DE" dirty="0"/>
          </a:p>
        </p:txBody>
      </p:sp>
      <p:cxnSp>
        <p:nvCxnSpPr>
          <p:cNvPr id="6" name="Gerader Verbinder 5">
            <a:extLst>
              <a:ext uri="{FF2B5EF4-FFF2-40B4-BE49-F238E27FC236}">
                <a16:creationId xmlns:a16="http://schemas.microsoft.com/office/drawing/2014/main" id="{E1ECD767-9C3B-4102-881D-A5FAB539895B}"/>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umsplatzhalter 3">
            <a:extLst>
              <a:ext uri="{FF2B5EF4-FFF2-40B4-BE49-F238E27FC236}">
                <a16:creationId xmlns:a16="http://schemas.microsoft.com/office/drawing/2014/main" id="{0BB17F61-EED1-4426-977D-7CA29AA51422}"/>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1297215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el und Unter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a:t>|    Fußzeile Universität Augsburg</a:t>
            </a:r>
            <a:endParaRPr lang="de-DE" dirty="0"/>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2F00719E-AEFE-40BF-8FAF-96026E0CB3E3}"/>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B729D4B1-4DB2-487B-B5B4-59CF081D32E3}"/>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5028367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62509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halt und Bild">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547C337E-B2E8-42BE-BB79-EB136C890B23}"/>
              </a:ext>
            </a:extLst>
          </p:cNvPr>
          <p:cNvSpPr>
            <a:spLocks noGrp="1"/>
          </p:cNvSpPr>
          <p:nvPr>
            <p:ph type="pic" sz="quarter" idx="14"/>
          </p:nvPr>
        </p:nvSpPr>
        <p:spPr>
          <a:xfrm>
            <a:off x="6277800" y="1674000"/>
            <a:ext cx="5194800" cy="4644000"/>
          </a:xfrm>
          <a:custGeom>
            <a:avLst/>
            <a:gdLst>
              <a:gd name="connsiteX0" fmla="*/ 0 w 5194800"/>
              <a:gd name="connsiteY0" fmla="*/ 0 h 4644000"/>
              <a:gd name="connsiteX1" fmla="*/ 5194800 w 5194800"/>
              <a:gd name="connsiteY1" fmla="*/ 0 h 4644000"/>
              <a:gd name="connsiteX2" fmla="*/ 5194800 w 5194800"/>
              <a:gd name="connsiteY2" fmla="*/ 4326749 h 4644000"/>
              <a:gd name="connsiteX3" fmla="*/ 4687092 w 5194800"/>
              <a:gd name="connsiteY3" fmla="*/ 4644000 h 4644000"/>
              <a:gd name="connsiteX4" fmla="*/ 0 w 5194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644000">
                <a:moveTo>
                  <a:pt x="0" y="0"/>
                </a:moveTo>
                <a:lnTo>
                  <a:pt x="5194800" y="0"/>
                </a:lnTo>
                <a:lnTo>
                  <a:pt x="5194800" y="4326749"/>
                </a:lnTo>
                <a:lnTo>
                  <a:pt x="4687092" y="4644000"/>
                </a:lnTo>
                <a:lnTo>
                  <a:pt x="0" y="4644000"/>
                </a:lnTo>
                <a:close/>
              </a:path>
            </a:pathLst>
          </a:custGeom>
          <a:solidFill>
            <a:schemeClr val="accent3"/>
          </a:solidFill>
        </p:spPr>
        <p:txBody>
          <a:bodyPr wrap="square">
            <a:noAutofit/>
          </a:bodyPr>
          <a:lstStyle/>
          <a:p>
            <a:r>
              <a:rPr lang="de-DE"/>
              <a:t>Bild durch Klicken auf Symbol hinzufügen</a:t>
            </a:r>
          </a:p>
        </p:txBody>
      </p:sp>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D6BA002C-DFE9-450A-A2B3-C70BC48F66B9}"/>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B8F5DD0-C562-4452-8B55-8B7571D56CFD}"/>
              </a:ext>
            </a:extLst>
          </p:cNvPr>
          <p:cNvSpPr>
            <a:spLocks noGrp="1"/>
          </p:cNvSpPr>
          <p:nvPr>
            <p:ph type="sldNum" sz="quarter" idx="17"/>
          </p:nvPr>
        </p:nvSpPr>
        <p:spPr/>
        <p:txBody>
          <a:bodyPr/>
          <a:lstStyle/>
          <a:p>
            <a:fld id="{6567D7EC-8799-48C5-898A-08E264972062}" type="slidenum">
              <a:rPr lang="de-DE" smtClean="0"/>
              <a:pPr/>
              <a:t>‹Nr.›</a:t>
            </a:fld>
            <a:endParaRPr lang="de-DE" dirty="0"/>
          </a:p>
        </p:txBody>
      </p:sp>
      <p:cxnSp>
        <p:nvCxnSpPr>
          <p:cNvPr id="9" name="Gerader Verbinder 8">
            <a:extLst>
              <a:ext uri="{FF2B5EF4-FFF2-40B4-BE49-F238E27FC236}">
                <a16:creationId xmlns:a16="http://schemas.microsoft.com/office/drawing/2014/main" id="{31D252A2-F584-4876-A9E7-3A56CDE1456F}"/>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Datumsplatzhalter 3">
            <a:extLst>
              <a:ext uri="{FF2B5EF4-FFF2-40B4-BE49-F238E27FC236}">
                <a16:creationId xmlns:a16="http://schemas.microsoft.com/office/drawing/2014/main" id="{A6D736A6-1372-44B8-80B5-57991382E681}"/>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7771277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folie Netzwerkmotiv">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95FA92F1-0E1F-49C5-80C9-3365CCE3A9E8}"/>
              </a:ext>
            </a:extLst>
          </p:cNvPr>
          <p:cNvPicPr>
            <a:picLocks noChangeAspect="1"/>
          </p:cNvPicPr>
          <p:nvPr userDrawn="1"/>
        </p:nvPicPr>
        <p:blipFill rotWithShape="1">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t="12500"/>
          <a:stretch/>
        </p:blipFill>
        <p:spPr>
          <a:xfrm>
            <a:off x="0" y="0"/>
            <a:ext cx="12192000" cy="6858000"/>
          </a:xfrm>
          <a:prstGeom prst="rect">
            <a:avLst/>
          </a:prstGeom>
        </p:spPr>
      </p:pic>
      <p:sp>
        <p:nvSpPr>
          <p:cNvPr id="6" name="Rechteck 5">
            <a:extLst>
              <a:ext uri="{FF2B5EF4-FFF2-40B4-BE49-F238E27FC236}">
                <a16:creationId xmlns:a16="http://schemas.microsoft.com/office/drawing/2014/main" id="{1E23F841-7E91-4E34-A0EC-B12AEE41B4E9}"/>
              </a:ext>
            </a:extLst>
          </p:cNvPr>
          <p:cNvSpPr/>
          <p:nvPr userDrawn="1"/>
        </p:nvSpPr>
        <p:spPr>
          <a:xfrm>
            <a:off x="1" y="1"/>
            <a:ext cx="12192000" cy="6858000"/>
          </a:xfrm>
          <a:prstGeom prst="rect">
            <a:avLst/>
          </a:prstGeom>
          <a:gradFill flip="none" rotWithShape="1">
            <a:gsLst>
              <a:gs pos="52000">
                <a:schemeClr val="bg1">
                  <a:alpha val="40000"/>
                </a:schemeClr>
              </a:gs>
              <a:gs pos="0">
                <a:schemeClr val="bg1">
                  <a:alpha val="50000"/>
                </a:schemeClr>
              </a:gs>
              <a:gs pos="7000">
                <a:srgbClr val="FFFFFF">
                  <a:alpha val="0"/>
                </a:srgbClr>
              </a:gs>
              <a:gs pos="100000">
                <a:schemeClr val="bg1">
                  <a:alpha val="7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Titel 20">
            <a:extLst>
              <a:ext uri="{FF2B5EF4-FFF2-40B4-BE49-F238E27FC236}">
                <a16:creationId xmlns:a16="http://schemas.microsoft.com/office/drawing/2014/main" id="{C26E8387-66E3-42D5-9B71-7D928E60A71B}"/>
              </a:ext>
            </a:extLst>
          </p:cNvPr>
          <p:cNvSpPr>
            <a:spLocks noGrp="1" noMove="1" noResize="1"/>
          </p:cNvSpPr>
          <p:nvPr>
            <p:ph type="ctrTitle"/>
            <p:custDataLst>
              <p:tags r:id="rId1"/>
            </p:custDataLst>
          </p:nvPr>
        </p:nvSpPr>
        <p:spPr>
          <a:xfrm>
            <a:off x="5608325" y="0"/>
            <a:ext cx="5863676" cy="6003982"/>
          </a:xfrm>
          <a:custGeom>
            <a:avLst/>
            <a:gdLst>
              <a:gd name="connsiteX0" fmla="*/ 0 w 5863676"/>
              <a:gd name="connsiteY0" fmla="*/ 0 h 6003982"/>
              <a:gd name="connsiteX1" fmla="*/ 180000 w 5863676"/>
              <a:gd name="connsiteY1" fmla="*/ 0 h 6003982"/>
              <a:gd name="connsiteX2" fmla="*/ 5863676 w 5863676"/>
              <a:gd name="connsiteY2" fmla="*/ 0 h 6003982"/>
              <a:gd name="connsiteX3" fmla="*/ 5863676 w 5863676"/>
              <a:gd name="connsiteY3" fmla="*/ 276042 h 6003982"/>
              <a:gd name="connsiteX4" fmla="*/ 5863676 w 5863676"/>
              <a:gd name="connsiteY4" fmla="*/ 465826 h 6003982"/>
              <a:gd name="connsiteX5" fmla="*/ 5863676 w 5863676"/>
              <a:gd name="connsiteY5" fmla="*/ 5701857 h 6003982"/>
              <a:gd name="connsiteX6" fmla="*/ 5416799 w 5863676"/>
              <a:gd name="connsiteY6" fmla="*/ 6003982 h 6003982"/>
              <a:gd name="connsiteX7" fmla="*/ 180000 w 5863676"/>
              <a:gd name="connsiteY7" fmla="*/ 6003982 h 6003982"/>
              <a:gd name="connsiteX8" fmla="*/ 0 w 5863676"/>
              <a:gd name="connsiteY8" fmla="*/ 6003982 h 600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3676" h="6003982">
                <a:moveTo>
                  <a:pt x="0" y="0"/>
                </a:moveTo>
                <a:lnTo>
                  <a:pt x="180000" y="0"/>
                </a:lnTo>
                <a:lnTo>
                  <a:pt x="5863676" y="0"/>
                </a:lnTo>
                <a:lnTo>
                  <a:pt x="5863676" y="276042"/>
                </a:lnTo>
                <a:lnTo>
                  <a:pt x="5863676" y="465826"/>
                </a:lnTo>
                <a:lnTo>
                  <a:pt x="5863676" y="5701857"/>
                </a:lnTo>
                <a:lnTo>
                  <a:pt x="5416799" y="6003982"/>
                </a:lnTo>
                <a:lnTo>
                  <a:pt x="180000" y="6003982"/>
                </a:lnTo>
                <a:lnTo>
                  <a:pt x="0" y="6003982"/>
                </a:lnTo>
                <a:close/>
              </a:path>
            </a:pathLst>
          </a:custGeom>
          <a:solidFill>
            <a:schemeClr val="tx2">
              <a:alpha val="90000"/>
            </a:schemeClr>
          </a:solidFill>
        </p:spPr>
        <p:txBody>
          <a:bodyPr wrap="square" lIns="360000" tIns="360000" rIns="360000" bIns="2160000" anchor="b">
            <a:noAutofit/>
          </a:bodyPr>
          <a:lstStyle>
            <a:lvl1pPr algn="l">
              <a:lnSpc>
                <a:spcPct val="100000"/>
              </a:lnSpc>
              <a:defRPr sz="3000">
                <a:solidFill>
                  <a:schemeClr val="bg1"/>
                </a:solidFill>
              </a:defRPr>
            </a:lvl1pPr>
          </a:lstStyle>
          <a:p>
            <a:r>
              <a:rPr lang="de-DE"/>
              <a:t>Mastertitelformat bearbeiten</a:t>
            </a:r>
            <a:endParaRPr lang="de-DE" dirty="0"/>
          </a:p>
        </p:txBody>
      </p:sp>
      <p:sp>
        <p:nvSpPr>
          <p:cNvPr id="3" name="Untertitel 2">
            <a:extLst>
              <a:ext uri="{FF2B5EF4-FFF2-40B4-BE49-F238E27FC236}">
                <a16:creationId xmlns:a16="http://schemas.microsoft.com/office/drawing/2014/main" id="{129B57D8-F51B-45A5-ACE8-26EE7A2EA831}"/>
              </a:ext>
            </a:extLst>
          </p:cNvPr>
          <p:cNvSpPr>
            <a:spLocks noGrp="1"/>
          </p:cNvSpPr>
          <p:nvPr>
            <p:ph type="subTitle" idx="1"/>
          </p:nvPr>
        </p:nvSpPr>
        <p:spPr>
          <a:xfrm>
            <a:off x="5608325" y="4050000"/>
            <a:ext cx="5863676" cy="1080000"/>
          </a:xfrm>
        </p:spPr>
        <p:txBody>
          <a:bodyPr lIns="360000" tIns="0" rIns="360000" bIns="0">
            <a:noAutofit/>
          </a:bodyPr>
          <a:lstStyle>
            <a:lvl1pPr marL="0" indent="0" algn="l">
              <a:buNone/>
              <a:defRPr sz="15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Tree>
    <p:extLst>
      <p:ext uri="{BB962C8B-B14F-4D97-AF65-F5344CB8AC3E}">
        <p14:creationId xmlns:p14="http://schemas.microsoft.com/office/powerpoint/2010/main" val="69585391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nhalt und Bild mit BU-Box">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547C337E-B2E8-42BE-BB79-EB136C890B23}"/>
              </a:ext>
            </a:extLst>
          </p:cNvPr>
          <p:cNvSpPr>
            <a:spLocks noGrp="1"/>
          </p:cNvSpPr>
          <p:nvPr>
            <p:ph type="pic" sz="quarter" idx="14"/>
          </p:nvPr>
        </p:nvSpPr>
        <p:spPr>
          <a:xfrm>
            <a:off x="6277800" y="1674000"/>
            <a:ext cx="5194800" cy="4644000"/>
          </a:xfrm>
          <a:custGeom>
            <a:avLst/>
            <a:gdLst>
              <a:gd name="connsiteX0" fmla="*/ 0 w 5194800"/>
              <a:gd name="connsiteY0" fmla="*/ 0 h 4644000"/>
              <a:gd name="connsiteX1" fmla="*/ 5194800 w 5194800"/>
              <a:gd name="connsiteY1" fmla="*/ 0 h 4644000"/>
              <a:gd name="connsiteX2" fmla="*/ 5194800 w 5194800"/>
              <a:gd name="connsiteY2" fmla="*/ 4326749 h 4644000"/>
              <a:gd name="connsiteX3" fmla="*/ 4687092 w 5194800"/>
              <a:gd name="connsiteY3" fmla="*/ 4644000 h 4644000"/>
              <a:gd name="connsiteX4" fmla="*/ 0 w 5194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644000">
                <a:moveTo>
                  <a:pt x="0" y="0"/>
                </a:moveTo>
                <a:lnTo>
                  <a:pt x="5194800" y="0"/>
                </a:lnTo>
                <a:lnTo>
                  <a:pt x="5194800" y="4326749"/>
                </a:lnTo>
                <a:lnTo>
                  <a:pt x="4687092" y="4644000"/>
                </a:lnTo>
                <a:lnTo>
                  <a:pt x="0" y="4644000"/>
                </a:lnTo>
                <a:close/>
              </a:path>
            </a:pathLst>
          </a:custGeom>
          <a:solidFill>
            <a:schemeClr val="accent3"/>
          </a:solidFill>
        </p:spPr>
        <p:txBody>
          <a:bodyPr wrap="square">
            <a:noAutofit/>
          </a:bodyPr>
          <a:lstStyle/>
          <a:p>
            <a:r>
              <a:rPr lang="de-DE"/>
              <a:t>Bild durch Klicken auf Symbol hinzufügen</a:t>
            </a:r>
          </a:p>
        </p:txBody>
      </p:sp>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D6BA002C-DFE9-450A-A2B3-C70BC48F66B9}"/>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B8F5DD0-C562-4452-8B55-8B7571D56CFD}"/>
              </a:ext>
            </a:extLst>
          </p:cNvPr>
          <p:cNvSpPr>
            <a:spLocks noGrp="1"/>
          </p:cNvSpPr>
          <p:nvPr>
            <p:ph type="sldNum" sz="quarter" idx="17"/>
          </p:nvPr>
        </p:nvSpPr>
        <p:spPr/>
        <p:txBody>
          <a:bodyPr/>
          <a:lstStyle/>
          <a:p>
            <a:fld id="{6567D7EC-8799-48C5-898A-08E264972062}" type="slidenum">
              <a:rPr lang="de-DE" smtClean="0"/>
              <a:pPr/>
              <a:t>‹Nr.›</a:t>
            </a:fld>
            <a:endParaRPr lang="de-DE" dirty="0"/>
          </a:p>
        </p:txBody>
      </p:sp>
      <p:sp>
        <p:nvSpPr>
          <p:cNvPr id="8" name="Textplatzhalter 7">
            <a:extLst>
              <a:ext uri="{FF2B5EF4-FFF2-40B4-BE49-F238E27FC236}">
                <a16:creationId xmlns:a16="http://schemas.microsoft.com/office/drawing/2014/main" id="{84409322-67A6-4F12-8D72-41A3B5B662E5}"/>
              </a:ext>
            </a:extLst>
          </p:cNvPr>
          <p:cNvSpPr>
            <a:spLocks noGrp="1"/>
          </p:cNvSpPr>
          <p:nvPr>
            <p:ph type="body" sz="quarter" idx="18"/>
          </p:nvPr>
        </p:nvSpPr>
        <p:spPr>
          <a:xfrm>
            <a:off x="6277800" y="4416666"/>
            <a:ext cx="1974701" cy="1406166"/>
          </a:xfrm>
          <a:solidFill>
            <a:schemeClr val="tx2">
              <a:alpha val="90000"/>
            </a:schemeClr>
          </a:solidFill>
        </p:spPr>
        <p:txBody>
          <a:bodyPr lIns="90000" tIns="90000" rIns="90000" bIns="90000"/>
          <a:lstStyle>
            <a:lvl1pPr>
              <a:spcBef>
                <a:spcPts val="600"/>
              </a:spcBef>
              <a:defRPr sz="1000">
                <a:solidFill>
                  <a:schemeClr val="bg1"/>
                </a:solidFill>
              </a:defRPr>
            </a:lvl1pPr>
          </a:lstStyle>
          <a:p>
            <a:pPr lvl="0"/>
            <a:r>
              <a:rPr lang="de-DE"/>
              <a:t>Mastertextformat bearbeiten</a:t>
            </a:r>
          </a:p>
        </p:txBody>
      </p:sp>
      <p:cxnSp>
        <p:nvCxnSpPr>
          <p:cNvPr id="10" name="Gerader Verbinder 9">
            <a:extLst>
              <a:ext uri="{FF2B5EF4-FFF2-40B4-BE49-F238E27FC236}">
                <a16:creationId xmlns:a16="http://schemas.microsoft.com/office/drawing/2014/main" id="{942447BE-7F68-43E3-BEF7-C04C0F292080}"/>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7FF63555-E07A-4B02-ABA4-8D458092C64E}"/>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7107096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3 Inhalt 2/3 Bild mit BU-Box">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3344400" cy="4644000"/>
          </a:xfrm>
        </p:spPr>
        <p:txBody>
          <a:bodyPr/>
          <a:lstStyle/>
          <a:p>
            <a:pPr lvl="0"/>
            <a:r>
              <a:rPr lang="de-DE"/>
              <a:t>Mastertextformat bearbeiten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D6BA002C-DFE9-450A-A2B3-C70BC48F66B9}"/>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B8F5DD0-C562-4452-8B55-8B7571D56CFD}"/>
              </a:ext>
            </a:extLst>
          </p:cNvPr>
          <p:cNvSpPr>
            <a:spLocks noGrp="1"/>
          </p:cNvSpPr>
          <p:nvPr>
            <p:ph type="sldNum" sz="quarter" idx="17"/>
          </p:nvPr>
        </p:nvSpPr>
        <p:spPr/>
        <p:txBody>
          <a:bodyPr/>
          <a:lstStyle/>
          <a:p>
            <a:fld id="{6567D7EC-8799-48C5-898A-08E264972062}" type="slidenum">
              <a:rPr lang="de-DE" smtClean="0"/>
              <a:pPr/>
              <a:t>‹Nr.›</a:t>
            </a:fld>
            <a:endParaRPr lang="de-DE" dirty="0"/>
          </a:p>
        </p:txBody>
      </p:sp>
      <p:sp>
        <p:nvSpPr>
          <p:cNvPr id="13" name="Bildplatzhalter 12">
            <a:extLst>
              <a:ext uri="{FF2B5EF4-FFF2-40B4-BE49-F238E27FC236}">
                <a16:creationId xmlns:a16="http://schemas.microsoft.com/office/drawing/2014/main" id="{2C391855-DEE4-4776-816F-9FDFE9169B27}"/>
              </a:ext>
            </a:extLst>
          </p:cNvPr>
          <p:cNvSpPr>
            <a:spLocks noGrp="1"/>
          </p:cNvSpPr>
          <p:nvPr>
            <p:ph type="pic" sz="quarter" idx="18"/>
          </p:nvPr>
        </p:nvSpPr>
        <p:spPr>
          <a:xfrm>
            <a:off x="4423800" y="1674000"/>
            <a:ext cx="7048800" cy="4644000"/>
          </a:xfrm>
          <a:custGeom>
            <a:avLst/>
            <a:gdLst>
              <a:gd name="connsiteX0" fmla="*/ 0 w 7048800"/>
              <a:gd name="connsiteY0" fmla="*/ 0 h 4644000"/>
              <a:gd name="connsiteX1" fmla="*/ 7048800 w 7048800"/>
              <a:gd name="connsiteY1" fmla="*/ 0 h 4644000"/>
              <a:gd name="connsiteX2" fmla="*/ 7048800 w 7048800"/>
              <a:gd name="connsiteY2" fmla="*/ 4326749 h 4644000"/>
              <a:gd name="connsiteX3" fmla="*/ 6541092 w 7048800"/>
              <a:gd name="connsiteY3" fmla="*/ 4644000 h 4644000"/>
              <a:gd name="connsiteX4" fmla="*/ 0 w 7048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8800" h="4644000">
                <a:moveTo>
                  <a:pt x="0" y="0"/>
                </a:moveTo>
                <a:lnTo>
                  <a:pt x="7048800" y="0"/>
                </a:lnTo>
                <a:lnTo>
                  <a:pt x="7048800" y="4326749"/>
                </a:lnTo>
                <a:lnTo>
                  <a:pt x="6541092" y="4644000"/>
                </a:lnTo>
                <a:lnTo>
                  <a:pt x="0" y="4644000"/>
                </a:lnTo>
                <a:close/>
              </a:path>
            </a:pathLst>
          </a:custGeom>
          <a:solidFill>
            <a:schemeClr val="accent3"/>
          </a:solidFill>
        </p:spPr>
        <p:txBody>
          <a:bodyPr wrap="square">
            <a:noAutofit/>
          </a:bodyPr>
          <a:lstStyle/>
          <a:p>
            <a:r>
              <a:rPr lang="de-DE"/>
              <a:t>Bild durch Klicken auf Symbol hinzufügen</a:t>
            </a:r>
            <a:endParaRPr lang="de-DE" dirty="0"/>
          </a:p>
        </p:txBody>
      </p:sp>
      <p:sp>
        <p:nvSpPr>
          <p:cNvPr id="15" name="Textplatzhalter 7">
            <a:extLst>
              <a:ext uri="{FF2B5EF4-FFF2-40B4-BE49-F238E27FC236}">
                <a16:creationId xmlns:a16="http://schemas.microsoft.com/office/drawing/2014/main" id="{29A14761-D380-48F1-9D44-45AF488797B5}"/>
              </a:ext>
            </a:extLst>
          </p:cNvPr>
          <p:cNvSpPr>
            <a:spLocks noGrp="1"/>
          </p:cNvSpPr>
          <p:nvPr>
            <p:ph type="body" sz="quarter" idx="19"/>
          </p:nvPr>
        </p:nvSpPr>
        <p:spPr>
          <a:xfrm>
            <a:off x="4423800" y="4416666"/>
            <a:ext cx="1974701" cy="1406166"/>
          </a:xfrm>
          <a:solidFill>
            <a:schemeClr val="tx2">
              <a:alpha val="90000"/>
            </a:schemeClr>
          </a:solidFill>
        </p:spPr>
        <p:txBody>
          <a:bodyPr lIns="90000" tIns="90000" rIns="90000" bIns="90000"/>
          <a:lstStyle>
            <a:lvl1pPr>
              <a:spcBef>
                <a:spcPts val="600"/>
              </a:spcBef>
              <a:defRPr sz="1000">
                <a:solidFill>
                  <a:schemeClr val="bg1"/>
                </a:solidFill>
              </a:defRPr>
            </a:lvl1pPr>
          </a:lstStyle>
          <a:p>
            <a:pPr lvl="0"/>
            <a:r>
              <a:rPr lang="de-DE"/>
              <a:t>Mastertextformat bearbeiten</a:t>
            </a:r>
          </a:p>
        </p:txBody>
      </p:sp>
      <p:cxnSp>
        <p:nvCxnSpPr>
          <p:cNvPr id="10" name="Gerader Verbinder 9">
            <a:extLst>
              <a:ext uri="{FF2B5EF4-FFF2-40B4-BE49-F238E27FC236}">
                <a16:creationId xmlns:a16="http://schemas.microsoft.com/office/drawing/2014/main" id="{F97DD6B2-6BB6-4B54-8072-153E6ED7B917}"/>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CE7F20C3-17C8-4E7B-BF2E-6FDE6FC6B2FE}"/>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42598593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zwei Bilder">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547C337E-B2E8-42BE-BB79-EB136C890B23}"/>
              </a:ext>
            </a:extLst>
          </p:cNvPr>
          <p:cNvSpPr>
            <a:spLocks noGrp="1"/>
          </p:cNvSpPr>
          <p:nvPr>
            <p:ph type="pic" sz="quarter" idx="14"/>
          </p:nvPr>
        </p:nvSpPr>
        <p:spPr>
          <a:xfrm>
            <a:off x="6277800" y="1674000"/>
            <a:ext cx="5194800" cy="4644000"/>
          </a:xfrm>
          <a:custGeom>
            <a:avLst/>
            <a:gdLst>
              <a:gd name="connsiteX0" fmla="*/ 0 w 5194800"/>
              <a:gd name="connsiteY0" fmla="*/ 0 h 4644000"/>
              <a:gd name="connsiteX1" fmla="*/ 5194800 w 5194800"/>
              <a:gd name="connsiteY1" fmla="*/ 0 h 4644000"/>
              <a:gd name="connsiteX2" fmla="*/ 5194800 w 5194800"/>
              <a:gd name="connsiteY2" fmla="*/ 4326749 h 4644000"/>
              <a:gd name="connsiteX3" fmla="*/ 4687092 w 5194800"/>
              <a:gd name="connsiteY3" fmla="*/ 4644000 h 4644000"/>
              <a:gd name="connsiteX4" fmla="*/ 0 w 5194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644000">
                <a:moveTo>
                  <a:pt x="0" y="0"/>
                </a:moveTo>
                <a:lnTo>
                  <a:pt x="5194800" y="0"/>
                </a:lnTo>
                <a:lnTo>
                  <a:pt x="5194800" y="4326749"/>
                </a:lnTo>
                <a:lnTo>
                  <a:pt x="4687092" y="4644000"/>
                </a:lnTo>
                <a:lnTo>
                  <a:pt x="0" y="4644000"/>
                </a:lnTo>
                <a:close/>
              </a:path>
            </a:pathLst>
          </a:custGeom>
          <a:solidFill>
            <a:schemeClr val="accent3"/>
          </a:solidFill>
        </p:spPr>
        <p:txBody>
          <a:bodyPr wrap="square">
            <a:noAutofit/>
          </a:bodyPr>
          <a:lstStyle/>
          <a:p>
            <a:r>
              <a:rPr lang="de-DE"/>
              <a:t>Bild durch Klicken auf Symbol hinzufügen</a:t>
            </a:r>
          </a:p>
        </p:txBody>
      </p:sp>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8" name="Bildplatzhalter 7">
            <a:extLst>
              <a:ext uri="{FF2B5EF4-FFF2-40B4-BE49-F238E27FC236}">
                <a16:creationId xmlns:a16="http://schemas.microsoft.com/office/drawing/2014/main" id="{A3D5E979-B6F3-499F-86AC-9DA560B943B7}"/>
              </a:ext>
            </a:extLst>
          </p:cNvPr>
          <p:cNvSpPr>
            <a:spLocks noGrp="1"/>
          </p:cNvSpPr>
          <p:nvPr>
            <p:ph type="pic" sz="quarter" idx="15"/>
          </p:nvPr>
        </p:nvSpPr>
        <p:spPr>
          <a:xfrm>
            <a:off x="719998" y="1674000"/>
            <a:ext cx="5196001" cy="4644000"/>
          </a:xfrm>
          <a:solidFill>
            <a:schemeClr val="accent3"/>
          </a:solidFill>
        </p:spPr>
        <p:txBody>
          <a:bodyPr/>
          <a:lstStyle/>
          <a:p>
            <a:r>
              <a:rPr lang="de-DE"/>
              <a:t>Bild durch Klicken auf Symbol hinzufügen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4" name="Fußzeilenplatzhalter 3">
            <a:extLst>
              <a:ext uri="{FF2B5EF4-FFF2-40B4-BE49-F238E27FC236}">
                <a16:creationId xmlns:a16="http://schemas.microsoft.com/office/drawing/2014/main" id="{6277E495-745A-4917-9709-76F024A90BD8}"/>
              </a:ext>
            </a:extLst>
          </p:cNvPr>
          <p:cNvSpPr>
            <a:spLocks noGrp="1"/>
          </p:cNvSpPr>
          <p:nvPr>
            <p:ph type="ftr" sz="quarter" idx="17"/>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1E2D2E99-9111-4AFA-AFB3-76CD71D81FE1}"/>
              </a:ext>
            </a:extLst>
          </p:cNvPr>
          <p:cNvSpPr>
            <a:spLocks noGrp="1"/>
          </p:cNvSpPr>
          <p:nvPr>
            <p:ph type="sldNum" sz="quarter" idx="18"/>
          </p:nvPr>
        </p:nvSpPr>
        <p:spPr/>
        <p:txBody>
          <a:bodyPr/>
          <a:lstStyle/>
          <a:p>
            <a:fld id="{6567D7EC-8799-48C5-898A-08E264972062}" type="slidenum">
              <a:rPr lang="de-DE" smtClean="0"/>
              <a:pPr/>
              <a:t>‹Nr.›</a:t>
            </a:fld>
            <a:endParaRPr lang="de-DE" dirty="0"/>
          </a:p>
        </p:txBody>
      </p:sp>
      <p:cxnSp>
        <p:nvCxnSpPr>
          <p:cNvPr id="9" name="Gerader Verbinder 8">
            <a:extLst>
              <a:ext uri="{FF2B5EF4-FFF2-40B4-BE49-F238E27FC236}">
                <a16:creationId xmlns:a16="http://schemas.microsoft.com/office/drawing/2014/main" id="{2FC171BC-79AF-42BF-84CB-39D216F6E301}"/>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Datumsplatzhalter 3">
            <a:extLst>
              <a:ext uri="{FF2B5EF4-FFF2-40B4-BE49-F238E27FC236}">
                <a16:creationId xmlns:a16="http://schemas.microsoft.com/office/drawing/2014/main" id="{11AD1280-0D40-403B-A915-41E2004B69B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800181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agramm">
    <p:spTree>
      <p:nvGrpSpPr>
        <p:cNvPr id="1" name=""/>
        <p:cNvGrpSpPr/>
        <p:nvPr/>
      </p:nvGrpSpPr>
      <p:grpSpPr>
        <a:xfrm>
          <a:off x="0" y="0"/>
          <a:ext cx="0" cy="0"/>
          <a:chOff x="0" y="0"/>
          <a:chExt cx="0" cy="0"/>
        </a:xfrm>
      </p:grpSpPr>
      <p:sp>
        <p:nvSpPr>
          <p:cNvPr id="3" name="Diagrammplatzhalter 2">
            <a:extLst>
              <a:ext uri="{FF2B5EF4-FFF2-40B4-BE49-F238E27FC236}">
                <a16:creationId xmlns:a16="http://schemas.microsoft.com/office/drawing/2014/main" id="{A7627363-86CC-42A8-BCA4-3FEC0149CBBB}"/>
              </a:ext>
            </a:extLst>
          </p:cNvPr>
          <p:cNvSpPr>
            <a:spLocks noGrp="1"/>
          </p:cNvSpPr>
          <p:nvPr>
            <p:ph type="chart" sz="quarter" idx="14"/>
          </p:nvPr>
        </p:nvSpPr>
        <p:spPr>
          <a:xfrm>
            <a:off x="718801" y="1673999"/>
            <a:ext cx="10753199" cy="4642571"/>
          </a:xfrm>
        </p:spPr>
        <p:txBody>
          <a:bodyPr>
            <a:normAutofit/>
          </a:bodyPr>
          <a:lstStyle>
            <a:lvl1pPr marL="0" indent="0">
              <a:buNone/>
              <a:defRPr sz="1800">
                <a:latin typeface="Arial" panose="020B0604020202020204" pitchFamily="34" charset="0"/>
                <a:cs typeface="Arial" panose="020B0604020202020204" pitchFamily="34" charset="0"/>
              </a:defRPr>
            </a:lvl1pPr>
          </a:lstStyle>
          <a:p>
            <a:r>
              <a:rPr lang="de-DE"/>
              <a:t>Diagramm durch Klicken auf Symbol hinzufügen</a:t>
            </a:r>
            <a:endParaRPr lang="de-DE" dirty="0"/>
          </a:p>
        </p:txBody>
      </p:sp>
      <p:sp>
        <p:nvSpPr>
          <p:cNvPr id="2" name="Titel 1">
            <a:extLst>
              <a:ext uri="{FF2B5EF4-FFF2-40B4-BE49-F238E27FC236}">
                <a16:creationId xmlns:a16="http://schemas.microsoft.com/office/drawing/2014/main" id="{5BD709F6-5C2A-4BEF-B6DE-14B4B4FDA573}"/>
              </a:ext>
            </a:extLst>
          </p:cNvPr>
          <p:cNvSpPr>
            <a:spLocks noGrp="1"/>
          </p:cNvSpPr>
          <p:nvPr>
            <p:ph type="title"/>
          </p:nvPr>
        </p:nvSpPr>
        <p:spPr/>
        <p:txBody>
          <a:bodyPr/>
          <a:lstStyle/>
          <a:p>
            <a:r>
              <a:rPr lang="de-DE"/>
              <a:t>Mastertitelformat bearbeiten</a:t>
            </a:r>
          </a:p>
        </p:txBody>
      </p:sp>
      <p:sp>
        <p:nvSpPr>
          <p:cNvPr id="5" name="Fußzeilenplatzhalter 4">
            <a:extLst>
              <a:ext uri="{FF2B5EF4-FFF2-40B4-BE49-F238E27FC236}">
                <a16:creationId xmlns:a16="http://schemas.microsoft.com/office/drawing/2014/main" id="{17412697-2000-4E1B-8173-9B9587CC95DF}"/>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3DCA2C21-3D87-4424-800F-176F6F55868C}"/>
              </a:ext>
            </a:extLst>
          </p:cNvPr>
          <p:cNvSpPr>
            <a:spLocks noGrp="1"/>
          </p:cNvSpPr>
          <p:nvPr>
            <p:ph type="sldNum" sz="quarter" idx="17"/>
          </p:nvPr>
        </p:nvSpPr>
        <p:spPr/>
        <p:txBody>
          <a:bodyPr/>
          <a:lstStyle/>
          <a:p>
            <a:fld id="{6567D7EC-8799-48C5-898A-08E264972062}" type="slidenum">
              <a:rPr lang="de-DE" smtClean="0"/>
              <a:pPr/>
              <a:t>‹Nr.›</a:t>
            </a:fld>
            <a:endParaRPr lang="de-DE" dirty="0"/>
          </a:p>
        </p:txBody>
      </p:sp>
      <p:sp>
        <p:nvSpPr>
          <p:cNvPr id="13" name="Untertitel 2">
            <a:extLst>
              <a:ext uri="{FF2B5EF4-FFF2-40B4-BE49-F238E27FC236}">
                <a16:creationId xmlns:a16="http://schemas.microsoft.com/office/drawing/2014/main" id="{9EF021A6-4BB9-4550-AD43-5CAC345F4279}"/>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8" name="Gerader Verbinder 7">
            <a:extLst>
              <a:ext uri="{FF2B5EF4-FFF2-40B4-BE49-F238E27FC236}">
                <a16:creationId xmlns:a16="http://schemas.microsoft.com/office/drawing/2014/main" id="{8F720E25-635C-49B5-8824-A82A5FC06729}"/>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umsplatzhalter 3">
            <a:extLst>
              <a:ext uri="{FF2B5EF4-FFF2-40B4-BE49-F238E27FC236}">
                <a16:creationId xmlns:a16="http://schemas.microsoft.com/office/drawing/2014/main" id="{4C269566-882E-46B8-883D-0F7781486015}"/>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1645010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zwei Diagramme">
    <p:spTree>
      <p:nvGrpSpPr>
        <p:cNvPr id="1" name=""/>
        <p:cNvGrpSpPr/>
        <p:nvPr/>
      </p:nvGrpSpPr>
      <p:grpSpPr>
        <a:xfrm>
          <a:off x="0" y="0"/>
          <a:ext cx="0" cy="0"/>
          <a:chOff x="0" y="0"/>
          <a:chExt cx="0" cy="0"/>
        </a:xfrm>
      </p:grpSpPr>
      <p:sp>
        <p:nvSpPr>
          <p:cNvPr id="3" name="Diagrammplatzhalter 2">
            <a:extLst>
              <a:ext uri="{FF2B5EF4-FFF2-40B4-BE49-F238E27FC236}">
                <a16:creationId xmlns:a16="http://schemas.microsoft.com/office/drawing/2014/main" id="{A7627363-86CC-42A8-BCA4-3FEC0149CBBB}"/>
              </a:ext>
            </a:extLst>
          </p:cNvPr>
          <p:cNvSpPr>
            <a:spLocks noGrp="1"/>
          </p:cNvSpPr>
          <p:nvPr>
            <p:ph type="chart" sz="quarter" idx="14"/>
          </p:nvPr>
        </p:nvSpPr>
        <p:spPr>
          <a:xfrm>
            <a:off x="718801" y="1673999"/>
            <a:ext cx="5196599" cy="4642571"/>
          </a:xfrm>
        </p:spPr>
        <p:txBody>
          <a:bodyPr>
            <a:normAutofit/>
          </a:bodyPr>
          <a:lstStyle>
            <a:lvl1pPr marL="0" indent="0">
              <a:buNone/>
              <a:defRPr sz="1800">
                <a:latin typeface="Arial" panose="020B0604020202020204" pitchFamily="34" charset="0"/>
                <a:cs typeface="Arial" panose="020B0604020202020204" pitchFamily="34" charset="0"/>
              </a:defRPr>
            </a:lvl1pPr>
          </a:lstStyle>
          <a:p>
            <a:r>
              <a:rPr lang="de-DE"/>
              <a:t>Diagramm durch Klicken auf Symbol hinzufügen</a:t>
            </a:r>
            <a:endParaRPr lang="de-DE" dirty="0"/>
          </a:p>
        </p:txBody>
      </p:sp>
      <p:sp>
        <p:nvSpPr>
          <p:cNvPr id="2" name="Titel 1">
            <a:extLst>
              <a:ext uri="{FF2B5EF4-FFF2-40B4-BE49-F238E27FC236}">
                <a16:creationId xmlns:a16="http://schemas.microsoft.com/office/drawing/2014/main" id="{5BD709F6-5C2A-4BEF-B6DE-14B4B4FDA573}"/>
              </a:ext>
            </a:extLst>
          </p:cNvPr>
          <p:cNvSpPr>
            <a:spLocks noGrp="1"/>
          </p:cNvSpPr>
          <p:nvPr>
            <p:ph type="title"/>
          </p:nvPr>
        </p:nvSpPr>
        <p:spPr/>
        <p:txBody>
          <a:bodyPr/>
          <a:lstStyle/>
          <a:p>
            <a:r>
              <a:rPr lang="de-DE"/>
              <a:t>Mastertitelformat bearbeiten</a:t>
            </a:r>
          </a:p>
        </p:txBody>
      </p:sp>
      <p:sp>
        <p:nvSpPr>
          <p:cNvPr id="5" name="Fußzeilenplatzhalter 4">
            <a:extLst>
              <a:ext uri="{FF2B5EF4-FFF2-40B4-BE49-F238E27FC236}">
                <a16:creationId xmlns:a16="http://schemas.microsoft.com/office/drawing/2014/main" id="{17412697-2000-4E1B-8173-9B9587CC95DF}"/>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3DCA2C21-3D87-4424-800F-176F6F55868C}"/>
              </a:ext>
            </a:extLst>
          </p:cNvPr>
          <p:cNvSpPr>
            <a:spLocks noGrp="1"/>
          </p:cNvSpPr>
          <p:nvPr>
            <p:ph type="sldNum" sz="quarter" idx="17"/>
          </p:nvPr>
        </p:nvSpPr>
        <p:spPr/>
        <p:txBody>
          <a:bodyPr/>
          <a:lstStyle/>
          <a:p>
            <a:fld id="{6567D7EC-8799-48C5-898A-08E264972062}" type="slidenum">
              <a:rPr lang="de-DE" smtClean="0"/>
              <a:pPr/>
              <a:t>‹Nr.›</a:t>
            </a:fld>
            <a:endParaRPr lang="de-DE" dirty="0"/>
          </a:p>
        </p:txBody>
      </p:sp>
      <p:sp>
        <p:nvSpPr>
          <p:cNvPr id="13" name="Untertitel 2">
            <a:extLst>
              <a:ext uri="{FF2B5EF4-FFF2-40B4-BE49-F238E27FC236}">
                <a16:creationId xmlns:a16="http://schemas.microsoft.com/office/drawing/2014/main" id="{9EF021A6-4BB9-4550-AD43-5CAC345F4279}"/>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8" name="Gerader Verbinder 7">
            <a:extLst>
              <a:ext uri="{FF2B5EF4-FFF2-40B4-BE49-F238E27FC236}">
                <a16:creationId xmlns:a16="http://schemas.microsoft.com/office/drawing/2014/main" id="{8F720E25-635C-49B5-8824-A82A5FC06729}"/>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iagrammplatzhalter 2">
            <a:extLst>
              <a:ext uri="{FF2B5EF4-FFF2-40B4-BE49-F238E27FC236}">
                <a16:creationId xmlns:a16="http://schemas.microsoft.com/office/drawing/2014/main" id="{40153406-C06B-40E8-99C7-229D0C6B031B}"/>
              </a:ext>
            </a:extLst>
          </p:cNvPr>
          <p:cNvSpPr>
            <a:spLocks noGrp="1"/>
          </p:cNvSpPr>
          <p:nvPr>
            <p:ph type="chart" sz="quarter" idx="18"/>
          </p:nvPr>
        </p:nvSpPr>
        <p:spPr>
          <a:xfrm>
            <a:off x="6275400" y="1673999"/>
            <a:ext cx="5196599" cy="4642571"/>
          </a:xfrm>
        </p:spPr>
        <p:txBody>
          <a:bodyPr>
            <a:normAutofit/>
          </a:bodyPr>
          <a:lstStyle>
            <a:lvl1pPr marL="0" indent="0">
              <a:buNone/>
              <a:defRPr sz="1800">
                <a:latin typeface="Arial" panose="020B0604020202020204" pitchFamily="34" charset="0"/>
                <a:cs typeface="Arial" panose="020B0604020202020204" pitchFamily="34" charset="0"/>
              </a:defRPr>
            </a:lvl1pPr>
          </a:lstStyle>
          <a:p>
            <a:r>
              <a:rPr lang="de-DE"/>
              <a:t>Diagramm durch Klicken auf Symbol hinzufügen</a:t>
            </a:r>
            <a:endParaRPr lang="de-DE" dirty="0"/>
          </a:p>
        </p:txBody>
      </p:sp>
      <p:sp>
        <p:nvSpPr>
          <p:cNvPr id="10" name="Datumsplatzhalter 3">
            <a:extLst>
              <a:ext uri="{FF2B5EF4-FFF2-40B4-BE49-F238E27FC236}">
                <a16:creationId xmlns:a16="http://schemas.microsoft.com/office/drawing/2014/main" id="{02CF29B8-5BA5-488E-8185-4C1E40621590}"/>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7533306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nhalte qu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3" name="Inhaltsplatzhalter 2">
            <a:extLst>
              <a:ext uri="{FF2B5EF4-FFF2-40B4-BE49-F238E27FC236}">
                <a16:creationId xmlns:a16="http://schemas.microsoft.com/office/drawing/2014/main" id="{40EE4D9F-AC7A-4F8D-AC64-47E047663F4F}"/>
              </a:ext>
            </a:extLst>
          </p:cNvPr>
          <p:cNvSpPr>
            <a:spLocks noGrp="1"/>
          </p:cNvSpPr>
          <p:nvPr>
            <p:ph idx="1"/>
          </p:nvPr>
        </p:nvSpPr>
        <p:spPr>
          <a:xfrm>
            <a:off x="719999" y="1674000"/>
            <a:ext cx="5196600" cy="2142000"/>
          </a:xfrm>
        </p:spPr>
        <p:txBody>
          <a:bodyPr/>
          <a:lstStyle>
            <a:lvl5pPr>
              <a:spcBef>
                <a:spcPts val="2400"/>
              </a:spcBef>
              <a:defRPr/>
            </a:lvl5pPr>
          </a:lstStyle>
          <a:p>
            <a:pPr lvl="0"/>
            <a:r>
              <a:rPr lang="de-DE"/>
              <a:t>Mastertextformat bearbeiten</a:t>
            </a:r>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a:t>|    Fußzeile Universität Augsburg</a:t>
            </a:r>
            <a:endParaRPr lang="de-DE" dirty="0"/>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2F00719E-AEFE-40BF-8FAF-96026E0CB3E3}"/>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Inhaltsplatzhalter 2">
            <a:extLst>
              <a:ext uri="{FF2B5EF4-FFF2-40B4-BE49-F238E27FC236}">
                <a16:creationId xmlns:a16="http://schemas.microsoft.com/office/drawing/2014/main" id="{270BA7FE-E827-4D39-A048-D4CF86BD7DF7}"/>
              </a:ext>
            </a:extLst>
          </p:cNvPr>
          <p:cNvSpPr>
            <a:spLocks noGrp="1"/>
          </p:cNvSpPr>
          <p:nvPr>
            <p:ph idx="17"/>
          </p:nvPr>
        </p:nvSpPr>
        <p:spPr>
          <a:xfrm>
            <a:off x="6276599" y="1674000"/>
            <a:ext cx="5196600" cy="2142000"/>
          </a:xfrm>
        </p:spPr>
        <p:txBody>
          <a:bodyPr/>
          <a:lstStyle>
            <a:lvl5pPr>
              <a:spcBef>
                <a:spcPts val="2400"/>
              </a:spcBef>
              <a:defRPr/>
            </a:lvl5pPr>
          </a:lstStyle>
          <a:p>
            <a:pPr lvl="0"/>
            <a:r>
              <a:rPr lang="de-DE"/>
              <a:t>Mastertextformat bearbeiten</a:t>
            </a:r>
          </a:p>
        </p:txBody>
      </p:sp>
      <p:sp>
        <p:nvSpPr>
          <p:cNvPr id="13" name="Inhaltsplatzhalter 2">
            <a:extLst>
              <a:ext uri="{FF2B5EF4-FFF2-40B4-BE49-F238E27FC236}">
                <a16:creationId xmlns:a16="http://schemas.microsoft.com/office/drawing/2014/main" id="{D99C89F3-D97E-408C-A5DF-94B7F7F34053}"/>
              </a:ext>
            </a:extLst>
          </p:cNvPr>
          <p:cNvSpPr>
            <a:spLocks noGrp="1"/>
          </p:cNvSpPr>
          <p:nvPr>
            <p:ph idx="18"/>
          </p:nvPr>
        </p:nvSpPr>
        <p:spPr>
          <a:xfrm>
            <a:off x="719999" y="4176000"/>
            <a:ext cx="5196600" cy="2142000"/>
          </a:xfrm>
        </p:spPr>
        <p:txBody>
          <a:bodyPr/>
          <a:lstStyle>
            <a:lvl5pPr>
              <a:spcBef>
                <a:spcPts val="2400"/>
              </a:spcBef>
              <a:defRPr/>
            </a:lvl5pPr>
          </a:lstStyle>
          <a:p>
            <a:pPr lvl="0"/>
            <a:r>
              <a:rPr lang="de-DE"/>
              <a:t>Mastertextformat bearbeiten</a:t>
            </a:r>
          </a:p>
        </p:txBody>
      </p:sp>
      <p:sp>
        <p:nvSpPr>
          <p:cNvPr id="14" name="Inhaltsplatzhalter 2">
            <a:extLst>
              <a:ext uri="{FF2B5EF4-FFF2-40B4-BE49-F238E27FC236}">
                <a16:creationId xmlns:a16="http://schemas.microsoft.com/office/drawing/2014/main" id="{DDBCAED4-2F76-438B-B283-1C960E7CC970}"/>
              </a:ext>
            </a:extLst>
          </p:cNvPr>
          <p:cNvSpPr>
            <a:spLocks noGrp="1"/>
          </p:cNvSpPr>
          <p:nvPr>
            <p:ph idx="19"/>
          </p:nvPr>
        </p:nvSpPr>
        <p:spPr>
          <a:xfrm>
            <a:off x="6276599" y="4176000"/>
            <a:ext cx="5196600" cy="2142000"/>
          </a:xfrm>
        </p:spPr>
        <p:txBody>
          <a:bodyPr/>
          <a:lstStyle>
            <a:lvl5pPr>
              <a:spcBef>
                <a:spcPts val="2400"/>
              </a:spcBef>
              <a:defRPr/>
            </a:lvl5pPr>
          </a:lstStyle>
          <a:p>
            <a:pPr lvl="0"/>
            <a:r>
              <a:rPr lang="de-DE"/>
              <a:t>Mastertextformat bearbeiten</a:t>
            </a:r>
          </a:p>
        </p:txBody>
      </p:sp>
      <p:sp>
        <p:nvSpPr>
          <p:cNvPr id="15" name="Datumsplatzhalter 3">
            <a:extLst>
              <a:ext uri="{FF2B5EF4-FFF2-40B4-BE49-F238E27FC236}">
                <a16:creationId xmlns:a16="http://schemas.microsoft.com/office/drawing/2014/main" id="{31CDF8B7-8A40-4DF4-8BB4-5C5AA6A254FE}"/>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6723151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 Inhalt + 3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lvl2pPr marL="216000">
              <a:defRPr/>
            </a:lvl2pPr>
          </a:lstStyle>
          <a:p>
            <a:pPr lvl="0"/>
            <a:r>
              <a:rPr lang="de-DE"/>
              <a:t>Mastertextformat bearbeiten</a:t>
            </a:r>
          </a:p>
        </p:txBody>
      </p:sp>
      <p:sp>
        <p:nvSpPr>
          <p:cNvPr id="12" name="Bildplatzhalter 11">
            <a:extLst>
              <a:ext uri="{FF2B5EF4-FFF2-40B4-BE49-F238E27FC236}">
                <a16:creationId xmlns:a16="http://schemas.microsoft.com/office/drawing/2014/main" id="{F832642F-B323-49EE-872A-3130F834200B}"/>
              </a:ext>
            </a:extLst>
          </p:cNvPr>
          <p:cNvSpPr>
            <a:spLocks noGrp="1"/>
          </p:cNvSpPr>
          <p:nvPr>
            <p:ph type="pic" sz="quarter" idx="16"/>
          </p:nvPr>
        </p:nvSpPr>
        <p:spPr>
          <a:xfrm>
            <a:off x="6277801" y="1674000"/>
            <a:ext cx="2507101" cy="2232000"/>
          </a:xfrm>
          <a:solidFill>
            <a:schemeClr val="accent3"/>
          </a:solidFill>
        </p:spPr>
        <p:txBody>
          <a:bodyPr/>
          <a:lstStyle/>
          <a:p>
            <a:r>
              <a:rPr lang="de-DE"/>
              <a:t>Bild durch Klicken auf Symbol hinzufügen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18" name="Bildplatzhalter 17">
            <a:extLst>
              <a:ext uri="{FF2B5EF4-FFF2-40B4-BE49-F238E27FC236}">
                <a16:creationId xmlns:a16="http://schemas.microsoft.com/office/drawing/2014/main" id="{F465D2CE-6830-4297-983E-F7B43985B9EB}"/>
              </a:ext>
            </a:extLst>
          </p:cNvPr>
          <p:cNvSpPr>
            <a:spLocks noGrp="1"/>
          </p:cNvSpPr>
          <p:nvPr>
            <p:ph type="pic" sz="quarter" idx="18"/>
          </p:nvPr>
        </p:nvSpPr>
        <p:spPr>
          <a:xfrm>
            <a:off x="6277800" y="4086000"/>
            <a:ext cx="5194800" cy="2232000"/>
          </a:xfrm>
          <a:custGeom>
            <a:avLst/>
            <a:gdLst>
              <a:gd name="connsiteX0" fmla="*/ 0 w 5194800"/>
              <a:gd name="connsiteY0" fmla="*/ 0 h 2232000"/>
              <a:gd name="connsiteX1" fmla="*/ 5194800 w 5194800"/>
              <a:gd name="connsiteY1" fmla="*/ 0 h 2232000"/>
              <a:gd name="connsiteX2" fmla="*/ 5194800 w 5194800"/>
              <a:gd name="connsiteY2" fmla="*/ 1914749 h 2232000"/>
              <a:gd name="connsiteX3" fmla="*/ 4687092 w 5194800"/>
              <a:gd name="connsiteY3" fmla="*/ 2232000 h 2232000"/>
              <a:gd name="connsiteX4" fmla="*/ 0 w 51948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2232000">
                <a:moveTo>
                  <a:pt x="0" y="0"/>
                </a:moveTo>
                <a:lnTo>
                  <a:pt x="5194800" y="0"/>
                </a:lnTo>
                <a:lnTo>
                  <a:pt x="5194800" y="1914749"/>
                </a:lnTo>
                <a:lnTo>
                  <a:pt x="4687092" y="2232000"/>
                </a:lnTo>
                <a:lnTo>
                  <a:pt x="0" y="2232000"/>
                </a:lnTo>
                <a:close/>
              </a:path>
            </a:pathLst>
          </a:custGeom>
          <a:solidFill>
            <a:schemeClr val="accent3"/>
          </a:solidFill>
        </p:spPr>
        <p:txBody>
          <a:bodyPr wrap="square">
            <a:noAutofit/>
          </a:bodyPr>
          <a:lstStyle/>
          <a:p>
            <a:r>
              <a:rPr lang="de-DE"/>
              <a:t>Bild durch Klicken auf Symbol hinzufügen</a:t>
            </a:r>
          </a:p>
        </p:txBody>
      </p:sp>
      <p:sp>
        <p:nvSpPr>
          <p:cNvPr id="5" name="Fußzeilenplatzhalter 4">
            <a:extLst>
              <a:ext uri="{FF2B5EF4-FFF2-40B4-BE49-F238E27FC236}">
                <a16:creationId xmlns:a16="http://schemas.microsoft.com/office/drawing/2014/main" id="{05C46EB0-769F-4170-83B7-93D805106DFD}"/>
              </a:ext>
            </a:extLst>
          </p:cNvPr>
          <p:cNvSpPr>
            <a:spLocks noGrp="1"/>
          </p:cNvSpPr>
          <p:nvPr>
            <p:ph type="ftr" sz="quarter" idx="20"/>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D706C54-FF6D-4951-8C8B-40E294A9C466}"/>
              </a:ext>
            </a:extLst>
          </p:cNvPr>
          <p:cNvSpPr>
            <a:spLocks noGrp="1"/>
          </p:cNvSpPr>
          <p:nvPr>
            <p:ph type="sldNum" sz="quarter" idx="21"/>
          </p:nvPr>
        </p:nvSpPr>
        <p:spPr/>
        <p:txBody>
          <a:bodyPr/>
          <a:lstStyle/>
          <a:p>
            <a:fld id="{6567D7EC-8799-48C5-898A-08E264972062}" type="slidenum">
              <a:rPr lang="de-DE" smtClean="0"/>
              <a:pPr/>
              <a:t>‹Nr.›</a:t>
            </a:fld>
            <a:endParaRPr lang="de-DE" dirty="0"/>
          </a:p>
        </p:txBody>
      </p:sp>
      <p:cxnSp>
        <p:nvCxnSpPr>
          <p:cNvPr id="14" name="Gerader Verbinder 13">
            <a:extLst>
              <a:ext uri="{FF2B5EF4-FFF2-40B4-BE49-F238E27FC236}">
                <a16:creationId xmlns:a16="http://schemas.microsoft.com/office/drawing/2014/main" id="{7DCF9F49-EFAD-4ACD-99F6-79A884BC2C0E}"/>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Bildplatzhalter 11">
            <a:extLst>
              <a:ext uri="{FF2B5EF4-FFF2-40B4-BE49-F238E27FC236}">
                <a16:creationId xmlns:a16="http://schemas.microsoft.com/office/drawing/2014/main" id="{903F8E2B-6617-4DB7-991D-50B6D595961B}"/>
              </a:ext>
            </a:extLst>
          </p:cNvPr>
          <p:cNvSpPr>
            <a:spLocks noGrp="1"/>
          </p:cNvSpPr>
          <p:nvPr>
            <p:ph type="pic" sz="quarter" idx="22"/>
          </p:nvPr>
        </p:nvSpPr>
        <p:spPr>
          <a:xfrm>
            <a:off x="8964902" y="1674000"/>
            <a:ext cx="2507101" cy="2232000"/>
          </a:xfrm>
          <a:solidFill>
            <a:schemeClr val="accent3"/>
          </a:solidFill>
        </p:spPr>
        <p:txBody>
          <a:bodyPr/>
          <a:lstStyle/>
          <a:p>
            <a:r>
              <a:rPr lang="de-DE"/>
              <a:t>Bild durch Klicken auf Symbol hinzufügen</a:t>
            </a:r>
          </a:p>
        </p:txBody>
      </p:sp>
      <p:sp>
        <p:nvSpPr>
          <p:cNvPr id="13" name="Datumsplatzhalter 3">
            <a:extLst>
              <a:ext uri="{FF2B5EF4-FFF2-40B4-BE49-F238E27FC236}">
                <a16:creationId xmlns:a16="http://schemas.microsoft.com/office/drawing/2014/main" id="{8E2E7419-48D5-4947-A6A7-F6CB3B4EF86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6859012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2 Inhalt + 2 Bilder + Infobox ho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12" name="Bildplatzhalter 11">
            <a:extLst>
              <a:ext uri="{FF2B5EF4-FFF2-40B4-BE49-F238E27FC236}">
                <a16:creationId xmlns:a16="http://schemas.microsoft.com/office/drawing/2014/main" id="{0E52A4B2-180F-4635-9822-27508ECE4CE1}"/>
              </a:ext>
            </a:extLst>
          </p:cNvPr>
          <p:cNvSpPr>
            <a:spLocks noGrp="1"/>
          </p:cNvSpPr>
          <p:nvPr>
            <p:ph type="pic" sz="quarter" idx="16"/>
          </p:nvPr>
        </p:nvSpPr>
        <p:spPr>
          <a:xfrm>
            <a:off x="6277800" y="1674000"/>
            <a:ext cx="2507400" cy="2232000"/>
          </a:xfrm>
          <a:solidFill>
            <a:schemeClr val="accent3"/>
          </a:solidFill>
        </p:spPr>
        <p:txBody>
          <a:bodyPr/>
          <a:lstStyle/>
          <a:p>
            <a:r>
              <a:rPr lang="de-DE"/>
              <a:t>Bild durch Klicken auf Symbol hinzufügen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21" name="Textplatzhalter 20">
            <a:extLst>
              <a:ext uri="{FF2B5EF4-FFF2-40B4-BE49-F238E27FC236}">
                <a16:creationId xmlns:a16="http://schemas.microsoft.com/office/drawing/2014/main" id="{6113E644-52D1-4A9A-821D-0ECCD9B110F5}"/>
              </a:ext>
            </a:extLst>
          </p:cNvPr>
          <p:cNvSpPr>
            <a:spLocks noGrp="1"/>
          </p:cNvSpPr>
          <p:nvPr>
            <p:ph type="body" sz="quarter" idx="18"/>
          </p:nvPr>
        </p:nvSpPr>
        <p:spPr>
          <a:xfrm>
            <a:off x="8965200" y="1674000"/>
            <a:ext cx="2507400" cy="4644000"/>
          </a:xfrm>
          <a:custGeom>
            <a:avLst/>
            <a:gdLst>
              <a:gd name="connsiteX0" fmla="*/ 0 w 2507400"/>
              <a:gd name="connsiteY0" fmla="*/ 0 h 4644000"/>
              <a:gd name="connsiteX1" fmla="*/ 2507400 w 2507400"/>
              <a:gd name="connsiteY1" fmla="*/ 0 h 4644000"/>
              <a:gd name="connsiteX2" fmla="*/ 2507400 w 2507400"/>
              <a:gd name="connsiteY2" fmla="*/ 4326749 h 4644000"/>
              <a:gd name="connsiteX3" fmla="*/ 1999692 w 2507400"/>
              <a:gd name="connsiteY3" fmla="*/ 4644000 h 4644000"/>
              <a:gd name="connsiteX4" fmla="*/ 0 w 25074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7400" h="4644000">
                <a:moveTo>
                  <a:pt x="0" y="0"/>
                </a:moveTo>
                <a:lnTo>
                  <a:pt x="2507400" y="0"/>
                </a:lnTo>
                <a:lnTo>
                  <a:pt x="2507400" y="4326749"/>
                </a:lnTo>
                <a:lnTo>
                  <a:pt x="1999692" y="4644000"/>
                </a:lnTo>
                <a:lnTo>
                  <a:pt x="0" y="4644000"/>
                </a:lnTo>
                <a:close/>
              </a:path>
            </a:pathLst>
          </a:custGeom>
          <a:solidFill>
            <a:schemeClr val="tx2"/>
          </a:solidFill>
        </p:spPr>
        <p:txBody>
          <a:bodyPr wrap="square" lIns="144000" tIns="144000" rIns="144000" bIns="144000">
            <a:noAutofit/>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a:t>Mastertextformat bearbeiten</a:t>
            </a:r>
          </a:p>
        </p:txBody>
      </p:sp>
      <p:sp>
        <p:nvSpPr>
          <p:cNvPr id="13" name="Bildplatzhalter 11">
            <a:extLst>
              <a:ext uri="{FF2B5EF4-FFF2-40B4-BE49-F238E27FC236}">
                <a16:creationId xmlns:a16="http://schemas.microsoft.com/office/drawing/2014/main" id="{EA2C7DF6-8FA2-4912-8FF1-99CC9F4CBE61}"/>
              </a:ext>
            </a:extLst>
          </p:cNvPr>
          <p:cNvSpPr>
            <a:spLocks noGrp="1"/>
          </p:cNvSpPr>
          <p:nvPr>
            <p:ph type="pic" sz="quarter" idx="17"/>
          </p:nvPr>
        </p:nvSpPr>
        <p:spPr>
          <a:xfrm>
            <a:off x="6277800" y="4086000"/>
            <a:ext cx="2507400" cy="2232000"/>
          </a:xfrm>
          <a:solidFill>
            <a:schemeClr val="accent3"/>
          </a:solidFill>
        </p:spPr>
        <p:txBody>
          <a:bodyPr/>
          <a:lstStyle/>
          <a:p>
            <a:r>
              <a:rPr lang="de-DE"/>
              <a:t>Bild durch Klicken auf Symbol hinzufügen</a:t>
            </a:r>
          </a:p>
        </p:txBody>
      </p:sp>
      <p:sp>
        <p:nvSpPr>
          <p:cNvPr id="5" name="Fußzeilenplatzhalter 4">
            <a:extLst>
              <a:ext uri="{FF2B5EF4-FFF2-40B4-BE49-F238E27FC236}">
                <a16:creationId xmlns:a16="http://schemas.microsoft.com/office/drawing/2014/main" id="{903B74A0-6721-4460-9913-76B468D904E0}"/>
              </a:ext>
            </a:extLst>
          </p:cNvPr>
          <p:cNvSpPr>
            <a:spLocks noGrp="1"/>
          </p:cNvSpPr>
          <p:nvPr>
            <p:ph type="ftr" sz="quarter" idx="20"/>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586D6DB4-5088-4985-8544-351706B14157}"/>
              </a:ext>
            </a:extLst>
          </p:cNvPr>
          <p:cNvSpPr>
            <a:spLocks noGrp="1"/>
          </p:cNvSpPr>
          <p:nvPr>
            <p:ph type="sldNum" sz="quarter" idx="21"/>
          </p:nvPr>
        </p:nvSpPr>
        <p:spPr/>
        <p:txBody>
          <a:bodyPr/>
          <a:lstStyle/>
          <a:p>
            <a:fld id="{6567D7EC-8799-48C5-898A-08E264972062}" type="slidenum">
              <a:rPr lang="de-DE" smtClean="0"/>
              <a:pPr/>
              <a:t>‹Nr.›</a:t>
            </a:fld>
            <a:endParaRPr lang="de-DE" dirty="0"/>
          </a:p>
        </p:txBody>
      </p:sp>
      <p:cxnSp>
        <p:nvCxnSpPr>
          <p:cNvPr id="14" name="Gerader Verbinder 13">
            <a:extLst>
              <a:ext uri="{FF2B5EF4-FFF2-40B4-BE49-F238E27FC236}">
                <a16:creationId xmlns:a16="http://schemas.microsoft.com/office/drawing/2014/main" id="{9EFBBC7C-F6A5-4ED9-9C3D-5FC6ABA55624}"/>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umsplatzhalter 3">
            <a:extLst>
              <a:ext uri="{FF2B5EF4-FFF2-40B4-BE49-F238E27FC236}">
                <a16:creationId xmlns:a16="http://schemas.microsoft.com/office/drawing/2014/main" id="{9F4A8596-036D-43B3-9FF0-0BEB32E377EA}"/>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175324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2 Inhalt + 2 Bilder + Infobox qu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12" name="Bildplatzhalter 11">
            <a:extLst>
              <a:ext uri="{FF2B5EF4-FFF2-40B4-BE49-F238E27FC236}">
                <a16:creationId xmlns:a16="http://schemas.microsoft.com/office/drawing/2014/main" id="{F832642F-B323-49EE-872A-3130F834200B}"/>
              </a:ext>
            </a:extLst>
          </p:cNvPr>
          <p:cNvSpPr>
            <a:spLocks noGrp="1"/>
          </p:cNvSpPr>
          <p:nvPr>
            <p:ph type="pic" sz="quarter" idx="16"/>
          </p:nvPr>
        </p:nvSpPr>
        <p:spPr>
          <a:xfrm>
            <a:off x="6277800" y="1674000"/>
            <a:ext cx="2507400" cy="2232000"/>
          </a:xfrm>
          <a:solidFill>
            <a:schemeClr val="accent3"/>
          </a:solidFill>
        </p:spPr>
        <p:txBody>
          <a:bodyPr/>
          <a:lstStyle/>
          <a:p>
            <a:r>
              <a:rPr lang="de-DE"/>
              <a:t>Bild durch Klicken auf Symbol hinzufügen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16" name="Textplatzhalter 15">
            <a:extLst>
              <a:ext uri="{FF2B5EF4-FFF2-40B4-BE49-F238E27FC236}">
                <a16:creationId xmlns:a16="http://schemas.microsoft.com/office/drawing/2014/main" id="{DBB234F7-230F-4A75-81B8-34F8EDC64F34}"/>
              </a:ext>
            </a:extLst>
          </p:cNvPr>
          <p:cNvSpPr>
            <a:spLocks noGrp="1"/>
          </p:cNvSpPr>
          <p:nvPr>
            <p:ph type="body" sz="quarter" idx="19"/>
          </p:nvPr>
        </p:nvSpPr>
        <p:spPr>
          <a:xfrm>
            <a:off x="6277800" y="4086000"/>
            <a:ext cx="5194800" cy="2232000"/>
          </a:xfrm>
          <a:custGeom>
            <a:avLst/>
            <a:gdLst>
              <a:gd name="connsiteX0" fmla="*/ 0 w 5194800"/>
              <a:gd name="connsiteY0" fmla="*/ 0 h 2232000"/>
              <a:gd name="connsiteX1" fmla="*/ 5194800 w 5194800"/>
              <a:gd name="connsiteY1" fmla="*/ 0 h 2232000"/>
              <a:gd name="connsiteX2" fmla="*/ 5194800 w 5194800"/>
              <a:gd name="connsiteY2" fmla="*/ 1914749 h 2232000"/>
              <a:gd name="connsiteX3" fmla="*/ 4687092 w 5194800"/>
              <a:gd name="connsiteY3" fmla="*/ 2232000 h 2232000"/>
              <a:gd name="connsiteX4" fmla="*/ 0 w 51948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2232000">
                <a:moveTo>
                  <a:pt x="0" y="0"/>
                </a:moveTo>
                <a:lnTo>
                  <a:pt x="5194800" y="0"/>
                </a:lnTo>
                <a:lnTo>
                  <a:pt x="5194800" y="1914749"/>
                </a:lnTo>
                <a:lnTo>
                  <a:pt x="4687092" y="2232000"/>
                </a:lnTo>
                <a:lnTo>
                  <a:pt x="0" y="2232000"/>
                </a:lnTo>
                <a:close/>
              </a:path>
            </a:pathLst>
          </a:custGeom>
          <a:solidFill>
            <a:schemeClr val="tx2"/>
          </a:solidFill>
        </p:spPr>
        <p:txBody>
          <a:bodyPr wrap="square" lIns="144000" tIns="144000" rIns="144000" bIns="144000">
            <a:noAutofit/>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a:t>Mastertextformat bearbeiten</a:t>
            </a:r>
          </a:p>
        </p:txBody>
      </p:sp>
      <p:sp>
        <p:nvSpPr>
          <p:cNvPr id="13" name="Bildplatzhalter 11">
            <a:extLst>
              <a:ext uri="{FF2B5EF4-FFF2-40B4-BE49-F238E27FC236}">
                <a16:creationId xmlns:a16="http://schemas.microsoft.com/office/drawing/2014/main" id="{9C55D38B-F3F0-43B2-B18E-7740F748B16D}"/>
              </a:ext>
            </a:extLst>
          </p:cNvPr>
          <p:cNvSpPr>
            <a:spLocks noGrp="1"/>
          </p:cNvSpPr>
          <p:nvPr>
            <p:ph type="pic" sz="quarter" idx="17"/>
          </p:nvPr>
        </p:nvSpPr>
        <p:spPr>
          <a:xfrm>
            <a:off x="8965200" y="1674000"/>
            <a:ext cx="2507400" cy="2232000"/>
          </a:xfrm>
          <a:solidFill>
            <a:schemeClr val="accent3"/>
          </a:solidFill>
        </p:spPr>
        <p:txBody>
          <a:bodyPr/>
          <a:lstStyle/>
          <a:p>
            <a:r>
              <a:rPr lang="de-DE"/>
              <a:t>Bild durch Klicken auf Symbol hinzufügen</a:t>
            </a:r>
          </a:p>
        </p:txBody>
      </p:sp>
      <p:sp>
        <p:nvSpPr>
          <p:cNvPr id="5" name="Fußzeilenplatzhalter 4">
            <a:extLst>
              <a:ext uri="{FF2B5EF4-FFF2-40B4-BE49-F238E27FC236}">
                <a16:creationId xmlns:a16="http://schemas.microsoft.com/office/drawing/2014/main" id="{1AC9CED4-1736-4B5F-9946-F16664B3DBCE}"/>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5743DCAA-570D-4D10-B77D-08C69D75AE98}"/>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4" name="Gerader Verbinder 13">
            <a:extLst>
              <a:ext uri="{FF2B5EF4-FFF2-40B4-BE49-F238E27FC236}">
                <a16:creationId xmlns:a16="http://schemas.microsoft.com/office/drawing/2014/main" id="{2A81D4EE-867E-46FB-9F0B-6CF938274F3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umsplatzhalter 3">
            <a:extLst>
              <a:ext uri="{FF2B5EF4-FFF2-40B4-BE49-F238E27FC236}">
                <a16:creationId xmlns:a16="http://schemas.microsoft.com/office/drawing/2014/main" id="{6F998A90-F314-400B-807B-20A42C4003D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36435506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großes Bild mit Infobox">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5CA494D4-39E8-435A-920E-A5A5EB6D3C37}"/>
              </a:ext>
            </a:extLst>
          </p:cNvPr>
          <p:cNvSpPr>
            <a:spLocks noGrp="1"/>
          </p:cNvSpPr>
          <p:nvPr>
            <p:ph type="pic" sz="quarter" idx="13"/>
          </p:nvPr>
        </p:nvSpPr>
        <p:spPr>
          <a:xfrm>
            <a:off x="718801" y="1673999"/>
            <a:ext cx="10753199" cy="4642571"/>
          </a:xfrm>
          <a:custGeom>
            <a:avLst/>
            <a:gdLst>
              <a:gd name="connsiteX0" fmla="*/ 0 w 10753199"/>
              <a:gd name="connsiteY0" fmla="*/ 0 h 4642571"/>
              <a:gd name="connsiteX1" fmla="*/ 10753199 w 10753199"/>
              <a:gd name="connsiteY1" fmla="*/ 0 h 4642571"/>
              <a:gd name="connsiteX2" fmla="*/ 10753199 w 10753199"/>
              <a:gd name="connsiteY2" fmla="*/ 4327125 h 4642571"/>
              <a:gd name="connsiteX3" fmla="*/ 10248379 w 10753199"/>
              <a:gd name="connsiteY3" fmla="*/ 4642571 h 4642571"/>
              <a:gd name="connsiteX4" fmla="*/ 0 w 10753199"/>
              <a:gd name="connsiteY4" fmla="*/ 4642571 h 46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3199" h="4642571">
                <a:moveTo>
                  <a:pt x="0" y="0"/>
                </a:moveTo>
                <a:lnTo>
                  <a:pt x="10753199" y="0"/>
                </a:lnTo>
                <a:lnTo>
                  <a:pt x="10753199" y="4327125"/>
                </a:lnTo>
                <a:lnTo>
                  <a:pt x="10248379" y="4642571"/>
                </a:lnTo>
                <a:lnTo>
                  <a:pt x="0" y="4642571"/>
                </a:lnTo>
                <a:close/>
              </a:path>
            </a:pathLst>
          </a:custGeom>
          <a:solidFill>
            <a:schemeClr val="accent3"/>
          </a:solidFill>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 name="Titel 1">
            <a:extLst>
              <a:ext uri="{FF2B5EF4-FFF2-40B4-BE49-F238E27FC236}">
                <a16:creationId xmlns:a16="http://schemas.microsoft.com/office/drawing/2014/main" id="{D8FAAB83-8DD6-4586-90E7-468060138B02}"/>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A24233DD-E13C-4881-9F8D-7B2F6ECE993D}"/>
              </a:ext>
            </a:extLst>
          </p:cNvPr>
          <p:cNvSpPr>
            <a:spLocks noGrp="1"/>
          </p:cNvSpPr>
          <p:nvPr>
            <p:ph type="ftr" sz="quarter" idx="15"/>
          </p:nvPr>
        </p:nvSpPr>
        <p:spPr/>
        <p:txBody>
          <a:bodyPr/>
          <a:lstStyle/>
          <a:p>
            <a:r>
              <a:rPr lang="de-DE" dirty="0"/>
              <a:t>|    Fußzeile Universität Augsburg</a:t>
            </a:r>
          </a:p>
        </p:txBody>
      </p:sp>
      <p:sp>
        <p:nvSpPr>
          <p:cNvPr id="6" name="Foliennummernplatzhalter 5">
            <a:extLst>
              <a:ext uri="{FF2B5EF4-FFF2-40B4-BE49-F238E27FC236}">
                <a16:creationId xmlns:a16="http://schemas.microsoft.com/office/drawing/2014/main" id="{9DC58736-60F0-446B-85EE-E8E3E9B87A35}"/>
              </a:ext>
            </a:extLst>
          </p:cNvPr>
          <p:cNvSpPr>
            <a:spLocks noGrp="1"/>
          </p:cNvSpPr>
          <p:nvPr>
            <p:ph type="sldNum" sz="quarter" idx="16"/>
          </p:nvPr>
        </p:nvSpPr>
        <p:spPr/>
        <p:txBody>
          <a:bodyPr/>
          <a:lstStyle/>
          <a:p>
            <a:fld id="{6567D7EC-8799-48C5-898A-08E264972062}" type="slidenum">
              <a:rPr lang="de-DE" smtClean="0"/>
              <a:pPr/>
              <a:t>‹Nr.›</a:t>
            </a:fld>
            <a:endParaRPr lang="de-DE" dirty="0"/>
          </a:p>
        </p:txBody>
      </p:sp>
      <p:sp>
        <p:nvSpPr>
          <p:cNvPr id="10" name="Textplatzhalter 9">
            <a:extLst>
              <a:ext uri="{FF2B5EF4-FFF2-40B4-BE49-F238E27FC236}">
                <a16:creationId xmlns:a16="http://schemas.microsoft.com/office/drawing/2014/main" id="{74F5D212-7704-477C-BD10-3A07384061D3}"/>
              </a:ext>
            </a:extLst>
          </p:cNvPr>
          <p:cNvSpPr>
            <a:spLocks noGrp="1"/>
          </p:cNvSpPr>
          <p:nvPr>
            <p:ph type="body" sz="quarter" idx="18"/>
          </p:nvPr>
        </p:nvSpPr>
        <p:spPr>
          <a:xfrm>
            <a:off x="7995554" y="1673999"/>
            <a:ext cx="2760453" cy="3312069"/>
          </a:xfrm>
          <a:solidFill>
            <a:schemeClr val="tx2">
              <a:alpha val="90000"/>
            </a:schemeClr>
          </a:solidFill>
        </p:spPr>
        <p:txBody>
          <a:bodyPr lIns="144000" tIns="144000" rIns="144000" bIns="144000"/>
          <a:lstStyle>
            <a:lvl1pPr>
              <a:defRPr sz="1400">
                <a:solidFill>
                  <a:schemeClr val="bg1"/>
                </a:solidFill>
              </a:defRPr>
            </a:lvl1pPr>
            <a:lvl2pPr marL="180000" indent="-180000">
              <a:spcBef>
                <a:spcPts val="600"/>
              </a:spcBef>
              <a:buClr>
                <a:schemeClr val="bg1"/>
              </a:buClr>
              <a:defRPr sz="1400">
                <a:solidFill>
                  <a:schemeClr val="bg1"/>
                </a:solidFill>
              </a:defRPr>
            </a:lvl2pPr>
            <a:lvl3pPr marL="0" indent="0">
              <a:spcBef>
                <a:spcPts val="600"/>
              </a:spcBef>
              <a:buClr>
                <a:schemeClr val="bg1"/>
              </a:buClr>
              <a:buNone/>
              <a:defRPr sz="1000">
                <a:solidFill>
                  <a:schemeClr val="bg1"/>
                </a:solidFill>
              </a:defRPr>
            </a:lvl3pPr>
            <a:lvl4pPr>
              <a:defRPr sz="1400">
                <a:solidFill>
                  <a:schemeClr val="bg1"/>
                </a:solidFill>
              </a:defRPr>
            </a:lvl4pPr>
            <a:lvl5pPr>
              <a:defRPr sz="1400">
                <a:solidFill>
                  <a:schemeClr val="bg1"/>
                </a:solidFill>
              </a:defRPr>
            </a:lvl5pPr>
          </a:lstStyle>
          <a:p>
            <a:pPr lvl="0"/>
            <a:r>
              <a:rPr lang="de-DE"/>
              <a:t>Mastertextformat bearbeiten</a:t>
            </a:r>
          </a:p>
        </p:txBody>
      </p:sp>
      <p:sp>
        <p:nvSpPr>
          <p:cNvPr id="11" name="Untertitel 2">
            <a:extLst>
              <a:ext uri="{FF2B5EF4-FFF2-40B4-BE49-F238E27FC236}">
                <a16:creationId xmlns:a16="http://schemas.microsoft.com/office/drawing/2014/main" id="{1FA84C09-E8D0-422A-8A0E-45EB49C1D259}"/>
              </a:ext>
            </a:extLst>
          </p:cNvPr>
          <p:cNvSpPr>
            <a:spLocks noGrp="1"/>
          </p:cNvSpPr>
          <p:nvPr>
            <p:ph type="subTitle" idx="19"/>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9" name="Gerader Verbinder 8">
            <a:extLst>
              <a:ext uri="{FF2B5EF4-FFF2-40B4-BE49-F238E27FC236}">
                <a16:creationId xmlns:a16="http://schemas.microsoft.com/office/drawing/2014/main" id="{B3FDBBD4-A883-4636-B808-7CFF5AFDF03E}"/>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2B82A7DA-D6B0-4C5B-A806-FDB775B01AF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642846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folie_Dual Vortrag">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95FA92F1-0E1F-49C5-80C9-3365CCE3A9E8}"/>
              </a:ext>
            </a:extLst>
          </p:cNvPr>
          <p:cNvPicPr>
            <a:picLocks noChangeAspect="1"/>
          </p:cNvPicPr>
          <p:nvPr userDrawn="1"/>
        </p:nvPicPr>
        <p:blipFill rotWithShape="1">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t="12500"/>
          <a:stretch/>
        </p:blipFill>
        <p:spPr>
          <a:xfrm>
            <a:off x="0" y="0"/>
            <a:ext cx="12192000" cy="6858000"/>
          </a:xfrm>
          <a:prstGeom prst="rect">
            <a:avLst/>
          </a:prstGeom>
        </p:spPr>
      </p:pic>
      <p:sp>
        <p:nvSpPr>
          <p:cNvPr id="6" name="Rechteck 5">
            <a:extLst>
              <a:ext uri="{FF2B5EF4-FFF2-40B4-BE49-F238E27FC236}">
                <a16:creationId xmlns:a16="http://schemas.microsoft.com/office/drawing/2014/main" id="{1E23F841-7E91-4E34-A0EC-B12AEE41B4E9}"/>
              </a:ext>
            </a:extLst>
          </p:cNvPr>
          <p:cNvSpPr/>
          <p:nvPr userDrawn="1"/>
        </p:nvSpPr>
        <p:spPr>
          <a:xfrm>
            <a:off x="1" y="1"/>
            <a:ext cx="12192000" cy="6858000"/>
          </a:xfrm>
          <a:prstGeom prst="rect">
            <a:avLst/>
          </a:prstGeom>
          <a:gradFill flip="none" rotWithShape="1">
            <a:gsLst>
              <a:gs pos="52000">
                <a:schemeClr val="bg1">
                  <a:alpha val="40000"/>
                </a:schemeClr>
              </a:gs>
              <a:gs pos="0">
                <a:schemeClr val="bg1">
                  <a:alpha val="50000"/>
                </a:schemeClr>
              </a:gs>
              <a:gs pos="7000">
                <a:srgbClr val="FFFFFF">
                  <a:alpha val="0"/>
                </a:srgbClr>
              </a:gs>
              <a:gs pos="100000">
                <a:schemeClr val="bg1">
                  <a:alpha val="7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Titel 20">
            <a:extLst>
              <a:ext uri="{FF2B5EF4-FFF2-40B4-BE49-F238E27FC236}">
                <a16:creationId xmlns:a16="http://schemas.microsoft.com/office/drawing/2014/main" id="{C26E8387-66E3-42D5-9B71-7D928E60A71B}"/>
              </a:ext>
            </a:extLst>
          </p:cNvPr>
          <p:cNvSpPr>
            <a:spLocks noGrp="1" noMove="1" noResize="1"/>
          </p:cNvSpPr>
          <p:nvPr>
            <p:ph type="ctrTitle"/>
            <p:custDataLst>
              <p:tags r:id="rId1"/>
            </p:custDataLst>
          </p:nvPr>
        </p:nvSpPr>
        <p:spPr>
          <a:xfrm>
            <a:off x="5608325" y="0"/>
            <a:ext cx="5863676" cy="6003982"/>
          </a:xfrm>
          <a:custGeom>
            <a:avLst/>
            <a:gdLst>
              <a:gd name="connsiteX0" fmla="*/ 0 w 5863676"/>
              <a:gd name="connsiteY0" fmla="*/ 0 h 6003982"/>
              <a:gd name="connsiteX1" fmla="*/ 180000 w 5863676"/>
              <a:gd name="connsiteY1" fmla="*/ 0 h 6003982"/>
              <a:gd name="connsiteX2" fmla="*/ 5863676 w 5863676"/>
              <a:gd name="connsiteY2" fmla="*/ 0 h 6003982"/>
              <a:gd name="connsiteX3" fmla="*/ 5863676 w 5863676"/>
              <a:gd name="connsiteY3" fmla="*/ 276042 h 6003982"/>
              <a:gd name="connsiteX4" fmla="*/ 5863676 w 5863676"/>
              <a:gd name="connsiteY4" fmla="*/ 465826 h 6003982"/>
              <a:gd name="connsiteX5" fmla="*/ 5863676 w 5863676"/>
              <a:gd name="connsiteY5" fmla="*/ 5701857 h 6003982"/>
              <a:gd name="connsiteX6" fmla="*/ 5416799 w 5863676"/>
              <a:gd name="connsiteY6" fmla="*/ 6003982 h 6003982"/>
              <a:gd name="connsiteX7" fmla="*/ 180000 w 5863676"/>
              <a:gd name="connsiteY7" fmla="*/ 6003982 h 6003982"/>
              <a:gd name="connsiteX8" fmla="*/ 0 w 5863676"/>
              <a:gd name="connsiteY8" fmla="*/ 6003982 h 600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3676" h="6003982">
                <a:moveTo>
                  <a:pt x="0" y="0"/>
                </a:moveTo>
                <a:lnTo>
                  <a:pt x="180000" y="0"/>
                </a:lnTo>
                <a:lnTo>
                  <a:pt x="5863676" y="0"/>
                </a:lnTo>
                <a:lnTo>
                  <a:pt x="5863676" y="276042"/>
                </a:lnTo>
                <a:lnTo>
                  <a:pt x="5863676" y="465826"/>
                </a:lnTo>
                <a:lnTo>
                  <a:pt x="5863676" y="5701857"/>
                </a:lnTo>
                <a:lnTo>
                  <a:pt x="5416799" y="6003982"/>
                </a:lnTo>
                <a:lnTo>
                  <a:pt x="180000" y="6003982"/>
                </a:lnTo>
                <a:lnTo>
                  <a:pt x="0" y="6003982"/>
                </a:lnTo>
                <a:close/>
              </a:path>
            </a:pathLst>
          </a:custGeom>
          <a:solidFill>
            <a:schemeClr val="tx2">
              <a:alpha val="90000"/>
            </a:schemeClr>
          </a:solidFill>
        </p:spPr>
        <p:txBody>
          <a:bodyPr wrap="square" lIns="360000" tIns="360000" rIns="360000" bIns="2160000" anchor="b">
            <a:noAutofit/>
          </a:bodyPr>
          <a:lstStyle>
            <a:lvl1pPr algn="l">
              <a:lnSpc>
                <a:spcPct val="100000"/>
              </a:lnSpc>
              <a:defRPr sz="3000">
                <a:solidFill>
                  <a:schemeClr val="bg1"/>
                </a:solidFill>
              </a:defRPr>
            </a:lvl1pPr>
          </a:lstStyle>
          <a:p>
            <a:r>
              <a:rPr lang="de-DE"/>
              <a:t>Mastertitelformat bearbeiten</a:t>
            </a:r>
            <a:endParaRPr lang="de-DE" dirty="0"/>
          </a:p>
        </p:txBody>
      </p:sp>
      <p:sp>
        <p:nvSpPr>
          <p:cNvPr id="3" name="Untertitel 2">
            <a:extLst>
              <a:ext uri="{FF2B5EF4-FFF2-40B4-BE49-F238E27FC236}">
                <a16:creationId xmlns:a16="http://schemas.microsoft.com/office/drawing/2014/main" id="{129B57D8-F51B-45A5-ACE8-26EE7A2EA831}"/>
              </a:ext>
            </a:extLst>
          </p:cNvPr>
          <p:cNvSpPr>
            <a:spLocks noGrp="1"/>
          </p:cNvSpPr>
          <p:nvPr>
            <p:ph type="subTitle" idx="1"/>
          </p:nvPr>
        </p:nvSpPr>
        <p:spPr>
          <a:xfrm>
            <a:off x="5608325" y="4050000"/>
            <a:ext cx="5863676" cy="1080000"/>
          </a:xfrm>
        </p:spPr>
        <p:txBody>
          <a:bodyPr lIns="360000" tIns="0" rIns="360000" bIns="0">
            <a:noAutofit/>
          </a:bodyPr>
          <a:lstStyle>
            <a:lvl1pPr marL="0" indent="0" algn="l">
              <a:buNone/>
              <a:defRPr sz="15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4" name="Inhaltsplatzhalter 3">
            <a:extLst>
              <a:ext uri="{FF2B5EF4-FFF2-40B4-BE49-F238E27FC236}">
                <a16:creationId xmlns:a16="http://schemas.microsoft.com/office/drawing/2014/main" id="{E17BF557-8C51-49A6-9373-E0E39B4EF9B9}"/>
              </a:ext>
            </a:extLst>
          </p:cNvPr>
          <p:cNvSpPr>
            <a:spLocks noGrp="1"/>
          </p:cNvSpPr>
          <p:nvPr>
            <p:ph sz="quarter" idx="12" hasCustomPrompt="1"/>
          </p:nvPr>
        </p:nvSpPr>
        <p:spPr>
          <a:xfrm>
            <a:off x="9255967" y="592157"/>
            <a:ext cx="1846250" cy="574170"/>
          </a:xfrm>
        </p:spPr>
        <p:txBody>
          <a:bodyPr/>
          <a:lstStyle>
            <a:lvl1pPr>
              <a:defRPr sz="1200">
                <a:solidFill>
                  <a:schemeClr val="bg1"/>
                </a:solidFill>
              </a:defRPr>
            </a:lvl1pPr>
          </a:lstStyle>
          <a:p>
            <a:pPr lvl="0"/>
            <a:r>
              <a:rPr lang="de-DE" dirty="0"/>
              <a:t>Partneruni-Logo</a:t>
            </a:r>
          </a:p>
        </p:txBody>
      </p:sp>
    </p:spTree>
    <p:extLst>
      <p:ext uri="{BB962C8B-B14F-4D97-AF65-F5344CB8AC3E}">
        <p14:creationId xmlns:p14="http://schemas.microsoft.com/office/powerpoint/2010/main" val="38575142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großes Bild">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5CA494D4-39E8-435A-920E-A5A5EB6D3C37}"/>
              </a:ext>
            </a:extLst>
          </p:cNvPr>
          <p:cNvSpPr>
            <a:spLocks noGrp="1"/>
          </p:cNvSpPr>
          <p:nvPr>
            <p:ph type="pic" sz="quarter" idx="13"/>
          </p:nvPr>
        </p:nvSpPr>
        <p:spPr>
          <a:xfrm>
            <a:off x="718801" y="1673999"/>
            <a:ext cx="10753199" cy="4642571"/>
          </a:xfrm>
          <a:custGeom>
            <a:avLst/>
            <a:gdLst>
              <a:gd name="connsiteX0" fmla="*/ 0 w 10753199"/>
              <a:gd name="connsiteY0" fmla="*/ 0 h 4642571"/>
              <a:gd name="connsiteX1" fmla="*/ 10753199 w 10753199"/>
              <a:gd name="connsiteY1" fmla="*/ 0 h 4642571"/>
              <a:gd name="connsiteX2" fmla="*/ 10753199 w 10753199"/>
              <a:gd name="connsiteY2" fmla="*/ 4327125 h 4642571"/>
              <a:gd name="connsiteX3" fmla="*/ 10248379 w 10753199"/>
              <a:gd name="connsiteY3" fmla="*/ 4642571 h 4642571"/>
              <a:gd name="connsiteX4" fmla="*/ 0 w 10753199"/>
              <a:gd name="connsiteY4" fmla="*/ 4642571 h 46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3199" h="4642571">
                <a:moveTo>
                  <a:pt x="0" y="0"/>
                </a:moveTo>
                <a:lnTo>
                  <a:pt x="10753199" y="0"/>
                </a:lnTo>
                <a:lnTo>
                  <a:pt x="10753199" y="4327125"/>
                </a:lnTo>
                <a:lnTo>
                  <a:pt x="10248379" y="4642571"/>
                </a:lnTo>
                <a:lnTo>
                  <a:pt x="0" y="4642571"/>
                </a:lnTo>
                <a:close/>
              </a:path>
            </a:pathLst>
          </a:custGeom>
          <a:solidFill>
            <a:schemeClr val="accent3"/>
          </a:solidFill>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 name="Titel 1">
            <a:extLst>
              <a:ext uri="{FF2B5EF4-FFF2-40B4-BE49-F238E27FC236}">
                <a16:creationId xmlns:a16="http://schemas.microsoft.com/office/drawing/2014/main" id="{D8FAAB83-8DD6-4586-90E7-468060138B02}"/>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A24233DD-E13C-4881-9F8D-7B2F6ECE993D}"/>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9DC58736-60F0-446B-85EE-E8E3E9B87A35}"/>
              </a:ext>
            </a:extLst>
          </p:cNvPr>
          <p:cNvSpPr>
            <a:spLocks noGrp="1"/>
          </p:cNvSpPr>
          <p:nvPr>
            <p:ph type="sldNum" sz="quarter" idx="16"/>
          </p:nvPr>
        </p:nvSpPr>
        <p:spPr/>
        <p:txBody>
          <a:bodyPr/>
          <a:lstStyle/>
          <a:p>
            <a:fld id="{6567D7EC-8799-48C5-898A-08E264972062}" type="slidenum">
              <a:rPr lang="de-DE" smtClean="0"/>
              <a:pPr/>
              <a:t>‹Nr.›</a:t>
            </a:fld>
            <a:endParaRPr lang="de-DE" dirty="0"/>
          </a:p>
        </p:txBody>
      </p:sp>
      <p:sp>
        <p:nvSpPr>
          <p:cNvPr id="10" name="Untertitel 2">
            <a:extLst>
              <a:ext uri="{FF2B5EF4-FFF2-40B4-BE49-F238E27FC236}">
                <a16:creationId xmlns:a16="http://schemas.microsoft.com/office/drawing/2014/main" id="{58D452D6-202E-455D-8B61-543261859A4B}"/>
              </a:ext>
            </a:extLst>
          </p:cNvPr>
          <p:cNvSpPr>
            <a:spLocks noGrp="1"/>
          </p:cNvSpPr>
          <p:nvPr>
            <p:ph type="subTitle" idx="17"/>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8" name="Gerader Verbinder 7">
            <a:extLst>
              <a:ext uri="{FF2B5EF4-FFF2-40B4-BE49-F238E27FC236}">
                <a16:creationId xmlns:a16="http://schemas.microsoft.com/office/drawing/2014/main" id="{BD26D293-9DBC-44A3-B743-50F9610A78E9}"/>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umsplatzhalter 3">
            <a:extLst>
              <a:ext uri="{FF2B5EF4-FFF2-40B4-BE49-F238E27FC236}">
                <a16:creationId xmlns:a16="http://schemas.microsoft.com/office/drawing/2014/main" id="{27E79BCA-C599-4FED-8F50-7EABA9F2559C}"/>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66075771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 Bilder und 1 Infobox">
    <p:spTree>
      <p:nvGrpSpPr>
        <p:cNvPr id="1" name=""/>
        <p:cNvGrpSpPr/>
        <p:nvPr/>
      </p:nvGrpSpPr>
      <p:grpSpPr>
        <a:xfrm>
          <a:off x="0" y="0"/>
          <a:ext cx="0" cy="0"/>
          <a:chOff x="0" y="0"/>
          <a:chExt cx="0" cy="0"/>
        </a:xfrm>
      </p:grpSpPr>
      <p:sp>
        <p:nvSpPr>
          <p:cNvPr id="12" name="Bildplatzhalter 11">
            <a:extLst>
              <a:ext uri="{FF2B5EF4-FFF2-40B4-BE49-F238E27FC236}">
                <a16:creationId xmlns:a16="http://schemas.microsoft.com/office/drawing/2014/main" id="{82923280-06D4-4B6C-8212-53AA23678917}"/>
              </a:ext>
            </a:extLst>
          </p:cNvPr>
          <p:cNvSpPr>
            <a:spLocks noGrp="1"/>
          </p:cNvSpPr>
          <p:nvPr>
            <p:ph type="pic" sz="quarter" idx="10"/>
          </p:nvPr>
        </p:nvSpPr>
        <p:spPr>
          <a:xfrm>
            <a:off x="719999" y="1673999"/>
            <a:ext cx="2552999" cy="2231291"/>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4" name="Bildplatzhalter 11">
            <a:extLst>
              <a:ext uri="{FF2B5EF4-FFF2-40B4-BE49-F238E27FC236}">
                <a16:creationId xmlns:a16="http://schemas.microsoft.com/office/drawing/2014/main" id="{6816FC29-1284-4663-9755-B91A8684580E}"/>
              </a:ext>
            </a:extLst>
          </p:cNvPr>
          <p:cNvSpPr>
            <a:spLocks noGrp="1"/>
          </p:cNvSpPr>
          <p:nvPr>
            <p:ph type="pic" sz="quarter" idx="12"/>
          </p:nvPr>
        </p:nvSpPr>
        <p:spPr>
          <a:xfrm>
            <a:off x="6186000" y="1673999"/>
            <a:ext cx="5286000" cy="2231289"/>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7" name="Bildplatzhalter 11">
            <a:extLst>
              <a:ext uri="{FF2B5EF4-FFF2-40B4-BE49-F238E27FC236}">
                <a16:creationId xmlns:a16="http://schemas.microsoft.com/office/drawing/2014/main" id="{BF2352AF-07ED-4DD6-AD34-CD15BCEF631D}"/>
              </a:ext>
            </a:extLst>
          </p:cNvPr>
          <p:cNvSpPr>
            <a:spLocks noGrp="1"/>
          </p:cNvSpPr>
          <p:nvPr>
            <p:ph type="pic" sz="quarter" idx="15"/>
          </p:nvPr>
        </p:nvSpPr>
        <p:spPr>
          <a:xfrm>
            <a:off x="3453000" y="1673999"/>
            <a:ext cx="2552999" cy="2231291"/>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5" name="Bildplatzhalter 11">
            <a:extLst>
              <a:ext uri="{FF2B5EF4-FFF2-40B4-BE49-F238E27FC236}">
                <a16:creationId xmlns:a16="http://schemas.microsoft.com/office/drawing/2014/main" id="{88937A17-6BFE-4447-9A70-9A793250256E}"/>
              </a:ext>
            </a:extLst>
          </p:cNvPr>
          <p:cNvSpPr>
            <a:spLocks noGrp="1"/>
          </p:cNvSpPr>
          <p:nvPr>
            <p:ph type="pic" sz="quarter" idx="13"/>
          </p:nvPr>
        </p:nvSpPr>
        <p:spPr>
          <a:xfrm>
            <a:off x="719999" y="4085290"/>
            <a:ext cx="3919499" cy="2231291"/>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6" name="Bildplatzhalter 11">
            <a:extLst>
              <a:ext uri="{FF2B5EF4-FFF2-40B4-BE49-F238E27FC236}">
                <a16:creationId xmlns:a16="http://schemas.microsoft.com/office/drawing/2014/main" id="{1C03AA34-9E4A-4CE3-AC7C-F75EA79E7C3E}"/>
              </a:ext>
            </a:extLst>
          </p:cNvPr>
          <p:cNvSpPr>
            <a:spLocks noGrp="1"/>
          </p:cNvSpPr>
          <p:nvPr>
            <p:ph type="pic" sz="quarter" idx="14"/>
          </p:nvPr>
        </p:nvSpPr>
        <p:spPr>
          <a:xfrm>
            <a:off x="4819499" y="4085291"/>
            <a:ext cx="3919499" cy="2231291"/>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0" name="Textplatzhalter 9">
            <a:extLst>
              <a:ext uri="{FF2B5EF4-FFF2-40B4-BE49-F238E27FC236}">
                <a16:creationId xmlns:a16="http://schemas.microsoft.com/office/drawing/2014/main" id="{6C2F2BAE-909F-472D-BE4F-96A79DA05ABA}"/>
              </a:ext>
            </a:extLst>
          </p:cNvPr>
          <p:cNvSpPr>
            <a:spLocks noGrp="1"/>
          </p:cNvSpPr>
          <p:nvPr>
            <p:ph type="body" sz="quarter" idx="16"/>
          </p:nvPr>
        </p:nvSpPr>
        <p:spPr>
          <a:xfrm>
            <a:off x="8919000" y="4085291"/>
            <a:ext cx="2552999" cy="2231291"/>
          </a:xfrm>
          <a:custGeom>
            <a:avLst/>
            <a:gdLst>
              <a:gd name="connsiteX0" fmla="*/ 0 w 2552999"/>
              <a:gd name="connsiteY0" fmla="*/ 0 h 2231291"/>
              <a:gd name="connsiteX1" fmla="*/ 2552999 w 2552999"/>
              <a:gd name="connsiteY1" fmla="*/ 0 h 2231291"/>
              <a:gd name="connsiteX2" fmla="*/ 2552999 w 2552999"/>
              <a:gd name="connsiteY2" fmla="*/ 1915834 h 2231291"/>
              <a:gd name="connsiteX3" fmla="*/ 2048161 w 2552999"/>
              <a:gd name="connsiteY3" fmla="*/ 2231291 h 2231291"/>
              <a:gd name="connsiteX4" fmla="*/ 0 w 2552999"/>
              <a:gd name="connsiteY4" fmla="*/ 2231291 h 2231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999" h="2231291">
                <a:moveTo>
                  <a:pt x="0" y="0"/>
                </a:moveTo>
                <a:lnTo>
                  <a:pt x="2552999" y="0"/>
                </a:lnTo>
                <a:lnTo>
                  <a:pt x="2552999" y="1915834"/>
                </a:lnTo>
                <a:lnTo>
                  <a:pt x="2048161" y="2231291"/>
                </a:lnTo>
                <a:lnTo>
                  <a:pt x="0" y="2231291"/>
                </a:lnTo>
                <a:close/>
              </a:path>
            </a:pathLst>
          </a:custGeom>
          <a:solidFill>
            <a:schemeClr val="tx2"/>
          </a:solidFill>
        </p:spPr>
        <p:txBody>
          <a:bodyPr wrap="square" lIns="144000" tIns="144000" rIns="144000" bIns="144000">
            <a:noAutofit/>
          </a:bodyPr>
          <a:lstStyle>
            <a:lvl1pPr marL="0" indent="0">
              <a:spcBef>
                <a:spcPts val="0"/>
              </a:spcBef>
              <a:buNone/>
              <a:defRPr sz="1400">
                <a:solidFill>
                  <a:schemeClr val="bg1"/>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p:txBody>
      </p:sp>
      <p:sp>
        <p:nvSpPr>
          <p:cNvPr id="4" name="Titel 3">
            <a:extLst>
              <a:ext uri="{FF2B5EF4-FFF2-40B4-BE49-F238E27FC236}">
                <a16:creationId xmlns:a16="http://schemas.microsoft.com/office/drawing/2014/main" id="{F93ABC32-9FE8-459D-ACCB-102523772369}"/>
              </a:ext>
            </a:extLst>
          </p:cNvPr>
          <p:cNvSpPr>
            <a:spLocks noGrp="1"/>
          </p:cNvSpPr>
          <p:nvPr>
            <p:ph type="title"/>
          </p:nvPr>
        </p:nvSpPr>
        <p:spPr/>
        <p:txBody>
          <a:bodyPr/>
          <a:lstStyle/>
          <a:p>
            <a:r>
              <a:rPr lang="de-DE"/>
              <a:t>Mastertitelformat bearbeiten</a:t>
            </a:r>
          </a:p>
        </p:txBody>
      </p:sp>
      <p:sp>
        <p:nvSpPr>
          <p:cNvPr id="3" name="Fußzeilenplatzhalter 2">
            <a:extLst>
              <a:ext uri="{FF2B5EF4-FFF2-40B4-BE49-F238E27FC236}">
                <a16:creationId xmlns:a16="http://schemas.microsoft.com/office/drawing/2014/main" id="{3DD2D387-3FB6-4B0C-98E8-123EED79A0C1}"/>
              </a:ext>
            </a:extLst>
          </p:cNvPr>
          <p:cNvSpPr>
            <a:spLocks noGrp="1"/>
          </p:cNvSpPr>
          <p:nvPr>
            <p:ph type="ftr" sz="quarter" idx="18"/>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0E2EB323-5D4B-44C9-8093-B68CFD3AF65E}"/>
              </a:ext>
            </a:extLst>
          </p:cNvPr>
          <p:cNvSpPr>
            <a:spLocks noGrp="1"/>
          </p:cNvSpPr>
          <p:nvPr>
            <p:ph type="sldNum" sz="quarter" idx="19"/>
          </p:nvPr>
        </p:nvSpPr>
        <p:spPr/>
        <p:txBody>
          <a:bodyPr/>
          <a:lstStyle/>
          <a:p>
            <a:fld id="{6567D7EC-8799-48C5-898A-08E264972062}" type="slidenum">
              <a:rPr lang="de-DE" smtClean="0"/>
              <a:pPr/>
              <a:t>‹Nr.›</a:t>
            </a:fld>
            <a:endParaRPr lang="de-DE" dirty="0"/>
          </a:p>
        </p:txBody>
      </p:sp>
      <p:sp>
        <p:nvSpPr>
          <p:cNvPr id="18" name="Untertitel 2">
            <a:extLst>
              <a:ext uri="{FF2B5EF4-FFF2-40B4-BE49-F238E27FC236}">
                <a16:creationId xmlns:a16="http://schemas.microsoft.com/office/drawing/2014/main" id="{2F490B95-624C-4C01-B8CF-324AF2796124}"/>
              </a:ext>
            </a:extLst>
          </p:cNvPr>
          <p:cNvSpPr>
            <a:spLocks noGrp="1"/>
          </p:cNvSpPr>
          <p:nvPr>
            <p:ph type="subTitle" idx="20"/>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13" name="Gerader Verbinder 12">
            <a:extLst>
              <a:ext uri="{FF2B5EF4-FFF2-40B4-BE49-F238E27FC236}">
                <a16:creationId xmlns:a16="http://schemas.microsoft.com/office/drawing/2014/main" id="{D1EA23CB-DE6D-4F22-B14C-D08F0E16F2A4}"/>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Datumsplatzhalter 3">
            <a:extLst>
              <a:ext uri="{FF2B5EF4-FFF2-40B4-BE49-F238E27FC236}">
                <a16:creationId xmlns:a16="http://schemas.microsoft.com/office/drawing/2014/main" id="{BC6CF6EE-4C9D-42F3-B2BB-7EBBFBD1823D}"/>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23608341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 Texte mit je 1 Bild versetzt">
    <p:spTree>
      <p:nvGrpSpPr>
        <p:cNvPr id="1" name=""/>
        <p:cNvGrpSpPr/>
        <p:nvPr/>
      </p:nvGrpSpPr>
      <p:grpSpPr>
        <a:xfrm>
          <a:off x="0" y="0"/>
          <a:ext cx="0" cy="0"/>
          <a:chOff x="0" y="0"/>
          <a:chExt cx="0" cy="0"/>
        </a:xfrm>
      </p:grpSpPr>
      <p:sp>
        <p:nvSpPr>
          <p:cNvPr id="19" name="Textplatzhalter 18">
            <a:extLst>
              <a:ext uri="{FF2B5EF4-FFF2-40B4-BE49-F238E27FC236}">
                <a16:creationId xmlns:a16="http://schemas.microsoft.com/office/drawing/2014/main" id="{8D0B7CD6-F947-438A-AF64-88751730D8EB}"/>
              </a:ext>
            </a:extLst>
          </p:cNvPr>
          <p:cNvSpPr>
            <a:spLocks noGrp="1"/>
          </p:cNvSpPr>
          <p:nvPr>
            <p:ph type="body" sz="quarter" idx="21"/>
          </p:nvPr>
        </p:nvSpPr>
        <p:spPr>
          <a:xfrm>
            <a:off x="719999" y="1674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2" name="Bildplatzhalter 6">
            <a:extLst>
              <a:ext uri="{FF2B5EF4-FFF2-40B4-BE49-F238E27FC236}">
                <a16:creationId xmlns:a16="http://schemas.microsoft.com/office/drawing/2014/main" id="{37603677-00F0-456F-A684-0FCB6F47B8B2}"/>
              </a:ext>
            </a:extLst>
          </p:cNvPr>
          <p:cNvSpPr>
            <a:spLocks noGrp="1"/>
          </p:cNvSpPr>
          <p:nvPr>
            <p:ph type="pic" sz="quarter" idx="14"/>
          </p:nvPr>
        </p:nvSpPr>
        <p:spPr>
          <a:xfrm>
            <a:off x="34532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1" name="Textplatzhalter 18">
            <a:extLst>
              <a:ext uri="{FF2B5EF4-FFF2-40B4-BE49-F238E27FC236}">
                <a16:creationId xmlns:a16="http://schemas.microsoft.com/office/drawing/2014/main" id="{BA13482D-7FD6-46E0-8A6A-548C63908FC5}"/>
              </a:ext>
            </a:extLst>
          </p:cNvPr>
          <p:cNvSpPr>
            <a:spLocks noGrp="1"/>
          </p:cNvSpPr>
          <p:nvPr>
            <p:ph type="body" sz="quarter" idx="23"/>
          </p:nvPr>
        </p:nvSpPr>
        <p:spPr>
          <a:xfrm>
            <a:off x="6186599" y="1674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4" name="Bildplatzhalter 6">
            <a:extLst>
              <a:ext uri="{FF2B5EF4-FFF2-40B4-BE49-F238E27FC236}">
                <a16:creationId xmlns:a16="http://schemas.microsoft.com/office/drawing/2014/main" id="{3C228099-C7FA-4BE1-8248-4821955EF014}"/>
              </a:ext>
            </a:extLst>
          </p:cNvPr>
          <p:cNvSpPr>
            <a:spLocks noGrp="1"/>
          </p:cNvSpPr>
          <p:nvPr>
            <p:ph type="pic" sz="quarter" idx="16"/>
          </p:nvPr>
        </p:nvSpPr>
        <p:spPr>
          <a:xfrm>
            <a:off x="89198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16" name="Bildplatzhalter 6">
            <a:extLst>
              <a:ext uri="{FF2B5EF4-FFF2-40B4-BE49-F238E27FC236}">
                <a16:creationId xmlns:a16="http://schemas.microsoft.com/office/drawing/2014/main" id="{B2BA3FFC-78EE-48EA-AE0C-300F956B989C}"/>
              </a:ext>
            </a:extLst>
          </p:cNvPr>
          <p:cNvSpPr>
            <a:spLocks noGrp="1"/>
          </p:cNvSpPr>
          <p:nvPr>
            <p:ph type="pic" sz="quarter" idx="18"/>
          </p:nvPr>
        </p:nvSpPr>
        <p:spPr>
          <a:xfrm>
            <a:off x="719999" y="4086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0" name="Textplatzhalter 18">
            <a:extLst>
              <a:ext uri="{FF2B5EF4-FFF2-40B4-BE49-F238E27FC236}">
                <a16:creationId xmlns:a16="http://schemas.microsoft.com/office/drawing/2014/main" id="{794CEAF2-9F84-4B99-A8AF-ECE3AB5E576E}"/>
              </a:ext>
            </a:extLst>
          </p:cNvPr>
          <p:cNvSpPr>
            <a:spLocks noGrp="1"/>
          </p:cNvSpPr>
          <p:nvPr>
            <p:ph type="body" sz="quarter" idx="22"/>
          </p:nvPr>
        </p:nvSpPr>
        <p:spPr>
          <a:xfrm>
            <a:off x="3453299" y="4086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8" name="Bildplatzhalter 6">
            <a:extLst>
              <a:ext uri="{FF2B5EF4-FFF2-40B4-BE49-F238E27FC236}">
                <a16:creationId xmlns:a16="http://schemas.microsoft.com/office/drawing/2014/main" id="{7FD20DB8-649F-4F75-BDA2-47C449040CD6}"/>
              </a:ext>
            </a:extLst>
          </p:cNvPr>
          <p:cNvSpPr>
            <a:spLocks noGrp="1"/>
          </p:cNvSpPr>
          <p:nvPr>
            <p:ph type="pic" sz="quarter" idx="20"/>
          </p:nvPr>
        </p:nvSpPr>
        <p:spPr>
          <a:xfrm>
            <a:off x="6186599" y="4086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9" name="Textplatzhalter 28">
            <a:extLst>
              <a:ext uri="{FF2B5EF4-FFF2-40B4-BE49-F238E27FC236}">
                <a16:creationId xmlns:a16="http://schemas.microsoft.com/office/drawing/2014/main" id="{22AE0353-0383-4E9B-84C9-6E8C1C24B104}"/>
              </a:ext>
            </a:extLst>
          </p:cNvPr>
          <p:cNvSpPr>
            <a:spLocks noGrp="1"/>
          </p:cNvSpPr>
          <p:nvPr>
            <p:ph type="body" sz="quarter" idx="24"/>
          </p:nvPr>
        </p:nvSpPr>
        <p:spPr>
          <a:xfrm>
            <a:off x="8919899" y="4086000"/>
            <a:ext cx="2553300" cy="2232000"/>
          </a:xfrm>
          <a:custGeom>
            <a:avLst/>
            <a:gdLst>
              <a:gd name="connsiteX0" fmla="*/ 0 w 2553300"/>
              <a:gd name="connsiteY0" fmla="*/ 0 h 2232000"/>
              <a:gd name="connsiteX1" fmla="*/ 2553300 w 2553300"/>
              <a:gd name="connsiteY1" fmla="*/ 0 h 2232000"/>
              <a:gd name="connsiteX2" fmla="*/ 2553300 w 2553300"/>
              <a:gd name="connsiteY2" fmla="*/ 1914375 h 2232000"/>
              <a:gd name="connsiteX3" fmla="*/ 2044993 w 2553300"/>
              <a:gd name="connsiteY3" fmla="*/ 2232000 h 2232000"/>
              <a:gd name="connsiteX4" fmla="*/ 0 w 25533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3300" h="2232000">
                <a:moveTo>
                  <a:pt x="0" y="0"/>
                </a:moveTo>
                <a:lnTo>
                  <a:pt x="2553300" y="0"/>
                </a:lnTo>
                <a:lnTo>
                  <a:pt x="2553300" y="1914375"/>
                </a:lnTo>
                <a:lnTo>
                  <a:pt x="2044993" y="2232000"/>
                </a:lnTo>
                <a:lnTo>
                  <a:pt x="0" y="2232000"/>
                </a:lnTo>
                <a:close/>
              </a:path>
            </a:pathLst>
          </a:custGeom>
          <a:solidFill>
            <a:schemeClr val="accent3"/>
          </a:solidFill>
        </p:spPr>
        <p:txBody>
          <a:bodyPr wrap="square"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24" name="Textplatzhalter 23">
            <a:extLst>
              <a:ext uri="{FF2B5EF4-FFF2-40B4-BE49-F238E27FC236}">
                <a16:creationId xmlns:a16="http://schemas.microsoft.com/office/drawing/2014/main" id="{9EE9C679-81B2-4C00-9AD0-B24037728D5F}"/>
              </a:ext>
            </a:extLst>
          </p:cNvPr>
          <p:cNvSpPr>
            <a:spLocks noGrp="1"/>
          </p:cNvSpPr>
          <p:nvPr>
            <p:ph type="body" sz="quarter" idx="25" hasCustomPrompt="1"/>
          </p:nvPr>
        </p:nvSpPr>
        <p:spPr>
          <a:xfrm>
            <a:off x="719998" y="1674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1</a:t>
            </a:r>
          </a:p>
        </p:txBody>
      </p:sp>
      <p:sp>
        <p:nvSpPr>
          <p:cNvPr id="25" name="Textplatzhalter 23">
            <a:extLst>
              <a:ext uri="{FF2B5EF4-FFF2-40B4-BE49-F238E27FC236}">
                <a16:creationId xmlns:a16="http://schemas.microsoft.com/office/drawing/2014/main" id="{67BFBE5B-6EF5-477E-8B16-D9DDC1B0394C}"/>
              </a:ext>
            </a:extLst>
          </p:cNvPr>
          <p:cNvSpPr>
            <a:spLocks noGrp="1"/>
          </p:cNvSpPr>
          <p:nvPr>
            <p:ph type="body" sz="quarter" idx="26" hasCustomPrompt="1"/>
          </p:nvPr>
        </p:nvSpPr>
        <p:spPr>
          <a:xfrm>
            <a:off x="34532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3</a:t>
            </a:r>
          </a:p>
        </p:txBody>
      </p:sp>
      <p:sp>
        <p:nvSpPr>
          <p:cNvPr id="26" name="Textplatzhalter 23">
            <a:extLst>
              <a:ext uri="{FF2B5EF4-FFF2-40B4-BE49-F238E27FC236}">
                <a16:creationId xmlns:a16="http://schemas.microsoft.com/office/drawing/2014/main" id="{7E03E66F-9B22-44FD-82F9-97EA205FD832}"/>
              </a:ext>
            </a:extLst>
          </p:cNvPr>
          <p:cNvSpPr>
            <a:spLocks noGrp="1"/>
          </p:cNvSpPr>
          <p:nvPr>
            <p:ph type="body" sz="quarter" idx="27" hasCustomPrompt="1"/>
          </p:nvPr>
        </p:nvSpPr>
        <p:spPr>
          <a:xfrm>
            <a:off x="6186599" y="1674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2</a:t>
            </a:r>
          </a:p>
        </p:txBody>
      </p:sp>
      <p:sp>
        <p:nvSpPr>
          <p:cNvPr id="27" name="Textplatzhalter 23">
            <a:extLst>
              <a:ext uri="{FF2B5EF4-FFF2-40B4-BE49-F238E27FC236}">
                <a16:creationId xmlns:a16="http://schemas.microsoft.com/office/drawing/2014/main" id="{749543A4-338F-4532-A8F7-3C8053E06517}"/>
              </a:ext>
            </a:extLst>
          </p:cNvPr>
          <p:cNvSpPr>
            <a:spLocks noGrp="1"/>
          </p:cNvSpPr>
          <p:nvPr>
            <p:ph type="body" sz="quarter" idx="28" hasCustomPrompt="1"/>
          </p:nvPr>
        </p:nvSpPr>
        <p:spPr>
          <a:xfrm>
            <a:off x="89198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4</a:t>
            </a:r>
          </a:p>
        </p:txBody>
      </p:sp>
      <p:sp>
        <p:nvSpPr>
          <p:cNvPr id="2" name="Titel 1">
            <a:extLst>
              <a:ext uri="{FF2B5EF4-FFF2-40B4-BE49-F238E27FC236}">
                <a16:creationId xmlns:a16="http://schemas.microsoft.com/office/drawing/2014/main" id="{A44C7506-1301-49C0-9C41-04D95085CCD6}"/>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EAB230BD-CD3E-4D54-BA85-1FA6F5CCC1E4}"/>
              </a:ext>
            </a:extLst>
          </p:cNvPr>
          <p:cNvSpPr>
            <a:spLocks noGrp="1"/>
          </p:cNvSpPr>
          <p:nvPr>
            <p:ph type="ftr" sz="quarter" idx="30"/>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17105B9E-F57E-42DF-A0F2-61A5FEC545CF}"/>
              </a:ext>
            </a:extLst>
          </p:cNvPr>
          <p:cNvSpPr>
            <a:spLocks noGrp="1"/>
          </p:cNvSpPr>
          <p:nvPr>
            <p:ph type="sldNum" sz="quarter" idx="31"/>
          </p:nvPr>
        </p:nvSpPr>
        <p:spPr/>
        <p:txBody>
          <a:bodyPr/>
          <a:lstStyle/>
          <a:p>
            <a:fld id="{6567D7EC-8799-48C5-898A-08E264972062}" type="slidenum">
              <a:rPr lang="de-DE" smtClean="0"/>
              <a:pPr/>
              <a:t>‹Nr.›</a:t>
            </a:fld>
            <a:endParaRPr lang="de-DE" dirty="0"/>
          </a:p>
        </p:txBody>
      </p:sp>
      <p:sp>
        <p:nvSpPr>
          <p:cNvPr id="22" name="Untertitel 2">
            <a:extLst>
              <a:ext uri="{FF2B5EF4-FFF2-40B4-BE49-F238E27FC236}">
                <a16:creationId xmlns:a16="http://schemas.microsoft.com/office/drawing/2014/main" id="{CD1921EF-845A-4B83-94D5-07A0CE8FDCEC}"/>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23" name="Gerader Verbinder 22">
            <a:extLst>
              <a:ext uri="{FF2B5EF4-FFF2-40B4-BE49-F238E27FC236}">
                <a16:creationId xmlns:a16="http://schemas.microsoft.com/office/drawing/2014/main" id="{DCA848E7-92BD-42A2-8DB5-48C272EDDD38}"/>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Datumsplatzhalter 3">
            <a:extLst>
              <a:ext uri="{FF2B5EF4-FFF2-40B4-BE49-F238E27FC236}">
                <a16:creationId xmlns:a16="http://schemas.microsoft.com/office/drawing/2014/main" id="{AA457227-FC8B-464B-8BCA-521705F40EA1}"/>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5886075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 Texte mit je 1 Bild">
    <p:spTree>
      <p:nvGrpSpPr>
        <p:cNvPr id="1" name=""/>
        <p:cNvGrpSpPr/>
        <p:nvPr/>
      </p:nvGrpSpPr>
      <p:grpSpPr>
        <a:xfrm>
          <a:off x="0" y="0"/>
          <a:ext cx="0" cy="0"/>
          <a:chOff x="0" y="0"/>
          <a:chExt cx="0" cy="0"/>
        </a:xfrm>
      </p:grpSpPr>
      <p:sp>
        <p:nvSpPr>
          <p:cNvPr id="19" name="Textplatzhalter 18">
            <a:extLst>
              <a:ext uri="{FF2B5EF4-FFF2-40B4-BE49-F238E27FC236}">
                <a16:creationId xmlns:a16="http://schemas.microsoft.com/office/drawing/2014/main" id="{8D0B7CD6-F947-438A-AF64-88751730D8EB}"/>
              </a:ext>
            </a:extLst>
          </p:cNvPr>
          <p:cNvSpPr>
            <a:spLocks noGrp="1"/>
          </p:cNvSpPr>
          <p:nvPr>
            <p:ph type="body" sz="quarter" idx="21"/>
          </p:nvPr>
        </p:nvSpPr>
        <p:spPr>
          <a:xfrm>
            <a:off x="719999" y="1674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2" name="Bildplatzhalter 6">
            <a:extLst>
              <a:ext uri="{FF2B5EF4-FFF2-40B4-BE49-F238E27FC236}">
                <a16:creationId xmlns:a16="http://schemas.microsoft.com/office/drawing/2014/main" id="{37603677-00F0-456F-A684-0FCB6F47B8B2}"/>
              </a:ext>
            </a:extLst>
          </p:cNvPr>
          <p:cNvSpPr>
            <a:spLocks noGrp="1"/>
          </p:cNvSpPr>
          <p:nvPr>
            <p:ph type="pic" sz="quarter" idx="14"/>
          </p:nvPr>
        </p:nvSpPr>
        <p:spPr>
          <a:xfrm>
            <a:off x="34532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1" name="Textplatzhalter 18">
            <a:extLst>
              <a:ext uri="{FF2B5EF4-FFF2-40B4-BE49-F238E27FC236}">
                <a16:creationId xmlns:a16="http://schemas.microsoft.com/office/drawing/2014/main" id="{BA13482D-7FD6-46E0-8A6A-548C63908FC5}"/>
              </a:ext>
            </a:extLst>
          </p:cNvPr>
          <p:cNvSpPr>
            <a:spLocks noGrp="1"/>
          </p:cNvSpPr>
          <p:nvPr>
            <p:ph type="body" sz="quarter" idx="23"/>
          </p:nvPr>
        </p:nvSpPr>
        <p:spPr>
          <a:xfrm>
            <a:off x="6186599" y="1674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4" name="Bildplatzhalter 6">
            <a:extLst>
              <a:ext uri="{FF2B5EF4-FFF2-40B4-BE49-F238E27FC236}">
                <a16:creationId xmlns:a16="http://schemas.microsoft.com/office/drawing/2014/main" id="{3C228099-C7FA-4BE1-8248-4821955EF014}"/>
              </a:ext>
            </a:extLst>
          </p:cNvPr>
          <p:cNvSpPr>
            <a:spLocks noGrp="1"/>
          </p:cNvSpPr>
          <p:nvPr>
            <p:ph type="pic" sz="quarter" idx="16"/>
          </p:nvPr>
        </p:nvSpPr>
        <p:spPr>
          <a:xfrm>
            <a:off x="89198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0" name="Textplatzhalter 18">
            <a:extLst>
              <a:ext uri="{FF2B5EF4-FFF2-40B4-BE49-F238E27FC236}">
                <a16:creationId xmlns:a16="http://schemas.microsoft.com/office/drawing/2014/main" id="{794CEAF2-9F84-4B99-A8AF-ECE3AB5E576E}"/>
              </a:ext>
            </a:extLst>
          </p:cNvPr>
          <p:cNvSpPr>
            <a:spLocks noGrp="1"/>
          </p:cNvSpPr>
          <p:nvPr>
            <p:ph type="body" sz="quarter" idx="22"/>
          </p:nvPr>
        </p:nvSpPr>
        <p:spPr>
          <a:xfrm>
            <a:off x="719999" y="4086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6" name="Bildplatzhalter 6">
            <a:extLst>
              <a:ext uri="{FF2B5EF4-FFF2-40B4-BE49-F238E27FC236}">
                <a16:creationId xmlns:a16="http://schemas.microsoft.com/office/drawing/2014/main" id="{B2BA3FFC-78EE-48EA-AE0C-300F956B989C}"/>
              </a:ext>
            </a:extLst>
          </p:cNvPr>
          <p:cNvSpPr>
            <a:spLocks noGrp="1"/>
          </p:cNvSpPr>
          <p:nvPr>
            <p:ph type="pic" sz="quarter" idx="18"/>
          </p:nvPr>
        </p:nvSpPr>
        <p:spPr>
          <a:xfrm>
            <a:off x="3453299" y="4086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2" name="Textplatzhalter 18">
            <a:extLst>
              <a:ext uri="{FF2B5EF4-FFF2-40B4-BE49-F238E27FC236}">
                <a16:creationId xmlns:a16="http://schemas.microsoft.com/office/drawing/2014/main" id="{FF9C62C6-AB76-491F-A58B-062EF89911A2}"/>
              </a:ext>
            </a:extLst>
          </p:cNvPr>
          <p:cNvSpPr>
            <a:spLocks noGrp="1"/>
          </p:cNvSpPr>
          <p:nvPr>
            <p:ph type="body" sz="quarter" idx="24"/>
          </p:nvPr>
        </p:nvSpPr>
        <p:spPr>
          <a:xfrm>
            <a:off x="6186599" y="4086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29" name="Bildplatzhalter 28">
            <a:extLst>
              <a:ext uri="{FF2B5EF4-FFF2-40B4-BE49-F238E27FC236}">
                <a16:creationId xmlns:a16="http://schemas.microsoft.com/office/drawing/2014/main" id="{40064942-68BC-4E81-8583-6A4580971342}"/>
              </a:ext>
            </a:extLst>
          </p:cNvPr>
          <p:cNvSpPr>
            <a:spLocks noGrp="1"/>
          </p:cNvSpPr>
          <p:nvPr>
            <p:ph type="pic" sz="quarter" idx="20"/>
          </p:nvPr>
        </p:nvSpPr>
        <p:spPr>
          <a:xfrm>
            <a:off x="8919899" y="4085999"/>
            <a:ext cx="2553300" cy="2232000"/>
          </a:xfrm>
          <a:custGeom>
            <a:avLst/>
            <a:gdLst>
              <a:gd name="connsiteX0" fmla="*/ 0 w 2553300"/>
              <a:gd name="connsiteY0" fmla="*/ 0 h 2232000"/>
              <a:gd name="connsiteX1" fmla="*/ 2553300 w 2553300"/>
              <a:gd name="connsiteY1" fmla="*/ 0 h 2232000"/>
              <a:gd name="connsiteX2" fmla="*/ 2553300 w 2553300"/>
              <a:gd name="connsiteY2" fmla="*/ 1914376 h 2232000"/>
              <a:gd name="connsiteX3" fmla="*/ 2044994 w 2553300"/>
              <a:gd name="connsiteY3" fmla="*/ 2232000 h 2232000"/>
              <a:gd name="connsiteX4" fmla="*/ 0 w 25533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3300" h="2232000">
                <a:moveTo>
                  <a:pt x="0" y="0"/>
                </a:moveTo>
                <a:lnTo>
                  <a:pt x="2553300" y="0"/>
                </a:lnTo>
                <a:lnTo>
                  <a:pt x="2553300" y="1914376"/>
                </a:lnTo>
                <a:lnTo>
                  <a:pt x="2044994" y="2232000"/>
                </a:lnTo>
                <a:lnTo>
                  <a:pt x="0" y="2232000"/>
                </a:lnTo>
                <a:close/>
              </a:path>
            </a:pathLst>
          </a:custGeom>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4" name="Textplatzhalter 23">
            <a:extLst>
              <a:ext uri="{FF2B5EF4-FFF2-40B4-BE49-F238E27FC236}">
                <a16:creationId xmlns:a16="http://schemas.microsoft.com/office/drawing/2014/main" id="{9EE9C679-81B2-4C00-9AD0-B24037728D5F}"/>
              </a:ext>
            </a:extLst>
          </p:cNvPr>
          <p:cNvSpPr>
            <a:spLocks noGrp="1"/>
          </p:cNvSpPr>
          <p:nvPr>
            <p:ph type="body" sz="quarter" idx="25" hasCustomPrompt="1"/>
          </p:nvPr>
        </p:nvSpPr>
        <p:spPr>
          <a:xfrm>
            <a:off x="719998" y="1674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1</a:t>
            </a:r>
          </a:p>
        </p:txBody>
      </p:sp>
      <p:sp>
        <p:nvSpPr>
          <p:cNvPr id="25" name="Textplatzhalter 23">
            <a:extLst>
              <a:ext uri="{FF2B5EF4-FFF2-40B4-BE49-F238E27FC236}">
                <a16:creationId xmlns:a16="http://schemas.microsoft.com/office/drawing/2014/main" id="{67BFBE5B-6EF5-477E-8B16-D9DDC1B0394C}"/>
              </a:ext>
            </a:extLst>
          </p:cNvPr>
          <p:cNvSpPr>
            <a:spLocks noGrp="1"/>
          </p:cNvSpPr>
          <p:nvPr>
            <p:ph type="body" sz="quarter" idx="26" hasCustomPrompt="1"/>
          </p:nvPr>
        </p:nvSpPr>
        <p:spPr>
          <a:xfrm>
            <a:off x="7199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3</a:t>
            </a:r>
          </a:p>
        </p:txBody>
      </p:sp>
      <p:sp>
        <p:nvSpPr>
          <p:cNvPr id="26" name="Textplatzhalter 23">
            <a:extLst>
              <a:ext uri="{FF2B5EF4-FFF2-40B4-BE49-F238E27FC236}">
                <a16:creationId xmlns:a16="http://schemas.microsoft.com/office/drawing/2014/main" id="{7E03E66F-9B22-44FD-82F9-97EA205FD832}"/>
              </a:ext>
            </a:extLst>
          </p:cNvPr>
          <p:cNvSpPr>
            <a:spLocks noGrp="1"/>
          </p:cNvSpPr>
          <p:nvPr>
            <p:ph type="body" sz="quarter" idx="27" hasCustomPrompt="1"/>
          </p:nvPr>
        </p:nvSpPr>
        <p:spPr>
          <a:xfrm>
            <a:off x="6186599" y="1674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2</a:t>
            </a:r>
          </a:p>
        </p:txBody>
      </p:sp>
      <p:sp>
        <p:nvSpPr>
          <p:cNvPr id="27" name="Textplatzhalter 23">
            <a:extLst>
              <a:ext uri="{FF2B5EF4-FFF2-40B4-BE49-F238E27FC236}">
                <a16:creationId xmlns:a16="http://schemas.microsoft.com/office/drawing/2014/main" id="{749543A4-338F-4532-A8F7-3C8053E06517}"/>
              </a:ext>
            </a:extLst>
          </p:cNvPr>
          <p:cNvSpPr>
            <a:spLocks noGrp="1"/>
          </p:cNvSpPr>
          <p:nvPr>
            <p:ph type="body" sz="quarter" idx="28" hasCustomPrompt="1"/>
          </p:nvPr>
        </p:nvSpPr>
        <p:spPr>
          <a:xfrm>
            <a:off x="61865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4</a:t>
            </a:r>
          </a:p>
        </p:txBody>
      </p:sp>
      <p:sp>
        <p:nvSpPr>
          <p:cNvPr id="2" name="Titel 1">
            <a:extLst>
              <a:ext uri="{FF2B5EF4-FFF2-40B4-BE49-F238E27FC236}">
                <a16:creationId xmlns:a16="http://schemas.microsoft.com/office/drawing/2014/main" id="{86214A44-AF01-4C18-A48A-D60FB248BCB1}"/>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2531DBC6-4D2A-496E-902B-EFD874699C5C}"/>
              </a:ext>
            </a:extLst>
          </p:cNvPr>
          <p:cNvSpPr>
            <a:spLocks noGrp="1"/>
          </p:cNvSpPr>
          <p:nvPr>
            <p:ph type="ftr" sz="quarter" idx="30"/>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03EB8BD6-E622-4B45-A236-19BF5A5D1813}"/>
              </a:ext>
            </a:extLst>
          </p:cNvPr>
          <p:cNvSpPr>
            <a:spLocks noGrp="1"/>
          </p:cNvSpPr>
          <p:nvPr>
            <p:ph type="sldNum" sz="quarter" idx="31"/>
          </p:nvPr>
        </p:nvSpPr>
        <p:spPr/>
        <p:txBody>
          <a:bodyPr/>
          <a:lstStyle/>
          <a:p>
            <a:fld id="{6567D7EC-8799-48C5-898A-08E264972062}" type="slidenum">
              <a:rPr lang="de-DE" smtClean="0"/>
              <a:pPr/>
              <a:t>‹Nr.›</a:t>
            </a:fld>
            <a:endParaRPr lang="de-DE" dirty="0"/>
          </a:p>
        </p:txBody>
      </p:sp>
      <p:sp>
        <p:nvSpPr>
          <p:cNvPr id="23" name="Untertitel 2">
            <a:extLst>
              <a:ext uri="{FF2B5EF4-FFF2-40B4-BE49-F238E27FC236}">
                <a16:creationId xmlns:a16="http://schemas.microsoft.com/office/drawing/2014/main" id="{0863C9F9-60AE-4E82-86B7-ECB092C2DC95}"/>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28" name="Gerader Verbinder 27">
            <a:extLst>
              <a:ext uri="{FF2B5EF4-FFF2-40B4-BE49-F238E27FC236}">
                <a16:creationId xmlns:a16="http://schemas.microsoft.com/office/drawing/2014/main" id="{1D178B3D-67C8-474D-B36E-39BB73685217}"/>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Datumsplatzhalter 3">
            <a:extLst>
              <a:ext uri="{FF2B5EF4-FFF2-40B4-BE49-F238E27FC236}">
                <a16:creationId xmlns:a16="http://schemas.microsoft.com/office/drawing/2014/main" id="{76BC353E-73A7-4B50-A60C-5DA864540F84}"/>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405900501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rei Bilder">
    <p:spTree>
      <p:nvGrpSpPr>
        <p:cNvPr id="1" name=""/>
        <p:cNvGrpSpPr/>
        <p:nvPr/>
      </p:nvGrpSpPr>
      <p:grpSpPr>
        <a:xfrm>
          <a:off x="0" y="0"/>
          <a:ext cx="0" cy="0"/>
          <a:chOff x="0" y="0"/>
          <a:chExt cx="0" cy="0"/>
        </a:xfrm>
      </p:grpSpPr>
      <p:sp>
        <p:nvSpPr>
          <p:cNvPr id="28" name="rechts unten Bild">
            <a:extLst>
              <a:ext uri="{FF2B5EF4-FFF2-40B4-BE49-F238E27FC236}">
                <a16:creationId xmlns:a16="http://schemas.microsoft.com/office/drawing/2014/main" id="{CD5FA5D3-D717-492A-A9A5-AAD003D3C553}"/>
              </a:ext>
            </a:extLst>
          </p:cNvPr>
          <p:cNvSpPr>
            <a:spLocks noGrp="1"/>
          </p:cNvSpPr>
          <p:nvPr>
            <p:ph type="pic" sz="quarter" idx="15"/>
          </p:nvPr>
        </p:nvSpPr>
        <p:spPr>
          <a:xfrm>
            <a:off x="5118903" y="2347394"/>
            <a:ext cx="6354297" cy="3970606"/>
          </a:xfrm>
          <a:custGeom>
            <a:avLst/>
            <a:gdLst>
              <a:gd name="connsiteX0" fmla="*/ 6354297 w 6354297"/>
              <a:gd name="connsiteY0" fmla="*/ 0 h 3970606"/>
              <a:gd name="connsiteX1" fmla="*/ 6354297 w 6354297"/>
              <a:gd name="connsiteY1" fmla="*/ 3652981 h 3970606"/>
              <a:gd name="connsiteX2" fmla="*/ 5845990 w 6354297"/>
              <a:gd name="connsiteY2" fmla="*/ 3970606 h 3970606"/>
              <a:gd name="connsiteX3" fmla="*/ 0 w 6354297"/>
              <a:gd name="connsiteY3" fmla="*/ 3970606 h 3970606"/>
            </a:gdLst>
            <a:ahLst/>
            <a:cxnLst>
              <a:cxn ang="0">
                <a:pos x="connsiteX0" y="connsiteY0"/>
              </a:cxn>
              <a:cxn ang="0">
                <a:pos x="connsiteX1" y="connsiteY1"/>
              </a:cxn>
              <a:cxn ang="0">
                <a:pos x="connsiteX2" y="connsiteY2"/>
              </a:cxn>
              <a:cxn ang="0">
                <a:pos x="connsiteX3" y="connsiteY3"/>
              </a:cxn>
            </a:cxnLst>
            <a:rect l="l" t="t" r="r" b="b"/>
            <a:pathLst>
              <a:path w="6354297" h="3970606">
                <a:moveTo>
                  <a:pt x="6354297" y="0"/>
                </a:moveTo>
                <a:lnTo>
                  <a:pt x="6354297" y="3652981"/>
                </a:lnTo>
                <a:lnTo>
                  <a:pt x="5845990" y="3970606"/>
                </a:lnTo>
                <a:lnTo>
                  <a:pt x="0" y="3970606"/>
                </a:lnTo>
                <a:close/>
              </a:path>
            </a:pathLst>
          </a:custGeom>
          <a:solidFill>
            <a:schemeClr val="accent3"/>
          </a:solidFill>
        </p:spPr>
        <p:txBody>
          <a:bodyPr wrap="square" anchor="ctr">
            <a:noAutofit/>
          </a:bodyPr>
          <a:lstStyle>
            <a:lvl1pPr algn="r">
              <a:defRPr sz="1200"/>
            </a:lvl1pPr>
          </a:lstStyle>
          <a:p>
            <a:r>
              <a:rPr lang="de-DE"/>
              <a:t>Bild durch Klicken auf Symbol hinzufügen</a:t>
            </a:r>
          </a:p>
        </p:txBody>
      </p:sp>
      <p:sp>
        <p:nvSpPr>
          <p:cNvPr id="30" name="rechts oben Bild">
            <a:extLst>
              <a:ext uri="{FF2B5EF4-FFF2-40B4-BE49-F238E27FC236}">
                <a16:creationId xmlns:a16="http://schemas.microsoft.com/office/drawing/2014/main" id="{6DFA7518-1C80-4796-BE44-D8184948C52E}"/>
              </a:ext>
            </a:extLst>
          </p:cNvPr>
          <p:cNvSpPr>
            <a:spLocks noGrp="1"/>
          </p:cNvSpPr>
          <p:nvPr>
            <p:ph type="pic" sz="quarter" idx="16"/>
          </p:nvPr>
        </p:nvSpPr>
        <p:spPr>
          <a:xfrm>
            <a:off x="7355202" y="1674000"/>
            <a:ext cx="4117998" cy="2182262"/>
          </a:xfrm>
          <a:custGeom>
            <a:avLst/>
            <a:gdLst>
              <a:gd name="connsiteX0" fmla="*/ 0 w 4117998"/>
              <a:gd name="connsiteY0" fmla="*/ 0 h 2182262"/>
              <a:gd name="connsiteX1" fmla="*/ 4117998 w 4117998"/>
              <a:gd name="connsiteY1" fmla="*/ 0 h 2182262"/>
              <a:gd name="connsiteX2" fmla="*/ 4117998 w 4117998"/>
              <a:gd name="connsiteY2" fmla="*/ 461141 h 2182262"/>
              <a:gd name="connsiteX3" fmla="*/ 1363628 w 4117998"/>
              <a:gd name="connsiteY3" fmla="*/ 2182262 h 2182262"/>
            </a:gdLst>
            <a:ahLst/>
            <a:cxnLst>
              <a:cxn ang="0">
                <a:pos x="connsiteX0" y="connsiteY0"/>
              </a:cxn>
              <a:cxn ang="0">
                <a:pos x="connsiteX1" y="connsiteY1"/>
              </a:cxn>
              <a:cxn ang="0">
                <a:pos x="connsiteX2" y="connsiteY2"/>
              </a:cxn>
              <a:cxn ang="0">
                <a:pos x="connsiteX3" y="connsiteY3"/>
              </a:cxn>
            </a:cxnLst>
            <a:rect l="l" t="t" r="r" b="b"/>
            <a:pathLst>
              <a:path w="4117998" h="2182262">
                <a:moveTo>
                  <a:pt x="0" y="0"/>
                </a:moveTo>
                <a:lnTo>
                  <a:pt x="4117998" y="0"/>
                </a:lnTo>
                <a:lnTo>
                  <a:pt x="4117998" y="461141"/>
                </a:lnTo>
                <a:lnTo>
                  <a:pt x="1363628" y="2182262"/>
                </a:lnTo>
                <a:close/>
              </a:path>
            </a:pathLst>
          </a:custGeom>
          <a:solidFill>
            <a:schemeClr val="accent3"/>
          </a:solidFill>
        </p:spPr>
        <p:txBody>
          <a:bodyPr wrap="square">
            <a:noAutofit/>
          </a:bodyPr>
          <a:lstStyle>
            <a:lvl1pPr algn="ctr">
              <a:defRPr sz="1200"/>
            </a:lvl1pPr>
          </a:lstStyle>
          <a:p>
            <a:r>
              <a:rPr lang="de-DE"/>
              <a:t>Bild durch Klicken auf Symbol hinzufügen</a:t>
            </a:r>
          </a:p>
        </p:txBody>
      </p:sp>
      <p:sp>
        <p:nvSpPr>
          <p:cNvPr id="32" name="links großes Bild">
            <a:extLst>
              <a:ext uri="{FF2B5EF4-FFF2-40B4-BE49-F238E27FC236}">
                <a16:creationId xmlns:a16="http://schemas.microsoft.com/office/drawing/2014/main" id="{3250A4B0-2BD5-4E55-807B-8FC0F34662A8}"/>
              </a:ext>
            </a:extLst>
          </p:cNvPr>
          <p:cNvSpPr>
            <a:spLocks noGrp="1"/>
          </p:cNvSpPr>
          <p:nvPr>
            <p:ph type="pic" sz="quarter" idx="14"/>
          </p:nvPr>
        </p:nvSpPr>
        <p:spPr>
          <a:xfrm>
            <a:off x="720000" y="1674000"/>
            <a:ext cx="7846181" cy="4644000"/>
          </a:xfrm>
          <a:custGeom>
            <a:avLst/>
            <a:gdLst>
              <a:gd name="connsiteX0" fmla="*/ 0 w 7846181"/>
              <a:gd name="connsiteY0" fmla="*/ 0 h 4644000"/>
              <a:gd name="connsiteX1" fmla="*/ 6422949 w 7846181"/>
              <a:gd name="connsiteY1" fmla="*/ 0 h 4644000"/>
              <a:gd name="connsiteX2" fmla="*/ 7846181 w 7846181"/>
              <a:gd name="connsiteY2" fmla="*/ 2277649 h 4644000"/>
              <a:gd name="connsiteX3" fmla="*/ 4059228 w 7846181"/>
              <a:gd name="connsiteY3" fmla="*/ 4644000 h 4644000"/>
              <a:gd name="connsiteX4" fmla="*/ 0 w 7846181"/>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6181" h="4644000">
                <a:moveTo>
                  <a:pt x="0" y="0"/>
                </a:moveTo>
                <a:lnTo>
                  <a:pt x="6422949" y="0"/>
                </a:lnTo>
                <a:lnTo>
                  <a:pt x="7846181" y="2277649"/>
                </a:lnTo>
                <a:lnTo>
                  <a:pt x="4059228" y="4644000"/>
                </a:lnTo>
                <a:lnTo>
                  <a:pt x="0" y="4644000"/>
                </a:lnTo>
                <a:close/>
              </a:path>
            </a:pathLst>
          </a:custGeom>
          <a:solidFill>
            <a:schemeClr val="accent3"/>
          </a:solidFill>
        </p:spPr>
        <p:txBody>
          <a:bodyPr wrap="square">
            <a:noAutofit/>
          </a:bodyPr>
          <a:lstStyle>
            <a:lvl1pPr>
              <a:defRPr sz="1200"/>
            </a:lvl1pPr>
          </a:lstStyle>
          <a:p>
            <a:r>
              <a:rPr lang="de-DE"/>
              <a:t>Bild durch Klicken auf Symbol hinzufügen</a:t>
            </a:r>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4" name="Fußzeilenplatzhalter 3">
            <a:extLst>
              <a:ext uri="{FF2B5EF4-FFF2-40B4-BE49-F238E27FC236}">
                <a16:creationId xmlns:a16="http://schemas.microsoft.com/office/drawing/2014/main" id="{6667E07C-4EF5-43E9-9B7B-40CF109326AE}"/>
              </a:ext>
            </a:extLst>
          </p:cNvPr>
          <p:cNvSpPr>
            <a:spLocks noGrp="1"/>
          </p:cNvSpPr>
          <p:nvPr>
            <p:ph type="ftr" sz="quarter" idx="18"/>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2B583426-CEAE-4105-B68D-3BC46AA14515}"/>
              </a:ext>
            </a:extLst>
          </p:cNvPr>
          <p:cNvSpPr>
            <a:spLocks noGrp="1"/>
          </p:cNvSpPr>
          <p:nvPr>
            <p:ph type="sldNum" sz="quarter" idx="19"/>
          </p:nvPr>
        </p:nvSpPr>
        <p:spPr/>
        <p:txBody>
          <a:bodyPr/>
          <a:lstStyle/>
          <a:p>
            <a:fld id="{6567D7EC-8799-48C5-898A-08E264972062}" type="slidenum">
              <a:rPr lang="de-DE" smtClean="0"/>
              <a:pPr/>
              <a:t>‹Nr.›</a:t>
            </a:fld>
            <a:endParaRPr lang="de-DE" dirty="0"/>
          </a:p>
        </p:txBody>
      </p:sp>
      <p:cxnSp>
        <p:nvCxnSpPr>
          <p:cNvPr id="10" name="Gerader Verbinder 9">
            <a:extLst>
              <a:ext uri="{FF2B5EF4-FFF2-40B4-BE49-F238E27FC236}">
                <a16:creationId xmlns:a16="http://schemas.microsoft.com/office/drawing/2014/main" id="{F1B9E229-2EFA-41C6-8438-B43B0B52060A}"/>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Datumsplatzhalter 3">
            <a:extLst>
              <a:ext uri="{FF2B5EF4-FFF2-40B4-BE49-F238E27FC236}">
                <a16:creationId xmlns:a16="http://schemas.microsoft.com/office/drawing/2014/main" id="{BBA72F51-D36C-4288-8291-2A0289B4F5D7}"/>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94916943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großes Bild randlos">
    <p:spTree>
      <p:nvGrpSpPr>
        <p:cNvPr id="1" name=""/>
        <p:cNvGrpSpPr/>
        <p:nvPr/>
      </p:nvGrpSpPr>
      <p:grpSpPr>
        <a:xfrm>
          <a:off x="0" y="0"/>
          <a:ext cx="0" cy="0"/>
          <a:chOff x="0" y="0"/>
          <a:chExt cx="0" cy="0"/>
        </a:xfrm>
      </p:grpSpPr>
      <p:sp>
        <p:nvSpPr>
          <p:cNvPr id="4" name="Bildplatzhalter 3">
            <a:extLst>
              <a:ext uri="{FF2B5EF4-FFF2-40B4-BE49-F238E27FC236}">
                <a16:creationId xmlns:a16="http://schemas.microsoft.com/office/drawing/2014/main" id="{4CD9A9D8-D8C6-4003-B9E8-BD62D25DD5A7}"/>
              </a:ext>
            </a:extLst>
          </p:cNvPr>
          <p:cNvSpPr>
            <a:spLocks noGrp="1"/>
          </p:cNvSpPr>
          <p:nvPr>
            <p:ph type="pic" sz="quarter" idx="13"/>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16924 h 6858000"/>
              <a:gd name="connsiteX3" fmla="*/ 12192000 w 12192000"/>
              <a:gd name="connsiteY3" fmla="*/ 6542543 h 6858000"/>
              <a:gd name="connsiteX4" fmla="*/ 11687162 w 12192000"/>
              <a:gd name="connsiteY4" fmla="*/ 6858000 h 6858000"/>
              <a:gd name="connsiteX5" fmla="*/ 11350923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12192000" y="0"/>
                </a:lnTo>
                <a:lnTo>
                  <a:pt x="12192000" y="6016924"/>
                </a:lnTo>
                <a:lnTo>
                  <a:pt x="12192000" y="6542543"/>
                </a:lnTo>
                <a:lnTo>
                  <a:pt x="11687162" y="6858000"/>
                </a:lnTo>
                <a:lnTo>
                  <a:pt x="11350923" y="6858000"/>
                </a:lnTo>
                <a:lnTo>
                  <a:pt x="0" y="6858000"/>
                </a:lnTo>
                <a:close/>
              </a:path>
            </a:pathLst>
          </a:custGeom>
          <a:solidFill>
            <a:schemeClr val="accent3"/>
          </a:solidFill>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Tree>
    <p:extLst>
      <p:ext uri="{BB962C8B-B14F-4D97-AF65-F5344CB8AC3E}">
        <p14:creationId xmlns:p14="http://schemas.microsoft.com/office/powerpoint/2010/main" val="126474604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großes Bild randlos mit Infobox">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C41C5038-CFF1-4F38-9317-76B31675F402}"/>
              </a:ext>
            </a:extLst>
          </p:cNvPr>
          <p:cNvSpPr>
            <a:spLocks noGrp="1"/>
          </p:cNvSpPr>
          <p:nvPr>
            <p:ph type="pic" sz="quarter" idx="13"/>
          </p:nvPr>
        </p:nvSpPr>
        <p:spPr>
          <a:xfrm>
            <a:off x="0" y="0"/>
            <a:ext cx="12192000" cy="6858000"/>
          </a:xfrm>
          <a:solidFill>
            <a:schemeClr val="accent3"/>
          </a:solidFill>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8" name="Textplatzhalter 7">
            <a:extLst>
              <a:ext uri="{FF2B5EF4-FFF2-40B4-BE49-F238E27FC236}">
                <a16:creationId xmlns:a16="http://schemas.microsoft.com/office/drawing/2014/main" id="{AE41C75F-ABCF-4120-9997-79E41E476C3E}"/>
              </a:ext>
            </a:extLst>
          </p:cNvPr>
          <p:cNvSpPr>
            <a:spLocks noGrp="1"/>
          </p:cNvSpPr>
          <p:nvPr>
            <p:ph type="body" sz="quarter" idx="14"/>
          </p:nvPr>
        </p:nvSpPr>
        <p:spPr>
          <a:xfrm>
            <a:off x="7772138" y="3635125"/>
            <a:ext cx="3700462" cy="2682875"/>
          </a:xfrm>
          <a:custGeom>
            <a:avLst/>
            <a:gdLst>
              <a:gd name="connsiteX0" fmla="*/ 0 w 3700462"/>
              <a:gd name="connsiteY0" fmla="*/ 0 h 2682875"/>
              <a:gd name="connsiteX1" fmla="*/ 3700462 w 3700462"/>
              <a:gd name="connsiteY1" fmla="*/ 0 h 2682875"/>
              <a:gd name="connsiteX2" fmla="*/ 3700462 w 3700462"/>
              <a:gd name="connsiteY2" fmla="*/ 2365624 h 2682875"/>
              <a:gd name="connsiteX3" fmla="*/ 3192754 w 3700462"/>
              <a:gd name="connsiteY3" fmla="*/ 2682875 h 2682875"/>
              <a:gd name="connsiteX4" fmla="*/ 0 w 3700462"/>
              <a:gd name="connsiteY4" fmla="*/ 2682875 h 268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00462" h="2682875">
                <a:moveTo>
                  <a:pt x="0" y="0"/>
                </a:moveTo>
                <a:lnTo>
                  <a:pt x="3700462" y="0"/>
                </a:lnTo>
                <a:lnTo>
                  <a:pt x="3700462" y="2365624"/>
                </a:lnTo>
                <a:lnTo>
                  <a:pt x="3192754" y="2682875"/>
                </a:lnTo>
                <a:lnTo>
                  <a:pt x="0" y="2682875"/>
                </a:lnTo>
                <a:close/>
              </a:path>
            </a:pathLst>
          </a:custGeom>
          <a:solidFill>
            <a:schemeClr val="tx2">
              <a:alpha val="90000"/>
            </a:schemeClr>
          </a:solidFill>
        </p:spPr>
        <p:txBody>
          <a:bodyPr wrap="square" lIns="144000" tIns="216000" rIns="144000" bIns="216000">
            <a:noAutofit/>
          </a:bodyPr>
          <a:lstStyle>
            <a:lvl1pPr>
              <a:defRPr>
                <a:solidFill>
                  <a:schemeClr val="bg1"/>
                </a:solidFill>
              </a:defRPr>
            </a:lvl1pPr>
          </a:lstStyle>
          <a:p>
            <a:pPr lvl="0"/>
            <a:r>
              <a:rPr lang="de-DE"/>
              <a:t>Mastertextformat bearbeiten</a:t>
            </a:r>
          </a:p>
        </p:txBody>
      </p:sp>
    </p:spTree>
    <p:extLst>
      <p:ext uri="{BB962C8B-B14F-4D97-AF65-F5344CB8AC3E}">
        <p14:creationId xmlns:p14="http://schemas.microsoft.com/office/powerpoint/2010/main" val="51974971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großes Zitat farbige Fläche">
    <p:spTree>
      <p:nvGrpSpPr>
        <p:cNvPr id="1" name=""/>
        <p:cNvGrpSpPr/>
        <p:nvPr/>
      </p:nvGrpSpPr>
      <p:grpSpPr>
        <a:xfrm>
          <a:off x="0" y="0"/>
          <a:ext cx="0" cy="0"/>
          <a:chOff x="0" y="0"/>
          <a:chExt cx="0" cy="0"/>
        </a:xfrm>
      </p:grpSpPr>
      <p:sp>
        <p:nvSpPr>
          <p:cNvPr id="8" name="Freihandform: Form 7">
            <a:extLst>
              <a:ext uri="{FF2B5EF4-FFF2-40B4-BE49-F238E27FC236}">
                <a16:creationId xmlns:a16="http://schemas.microsoft.com/office/drawing/2014/main" id="{8B88B8D8-3758-4D29-BFC4-10E8CA86532D}"/>
              </a:ext>
            </a:extLst>
          </p:cNvPr>
          <p:cNvSpPr/>
          <p:nvPr userDrawn="1"/>
        </p:nvSpPr>
        <p:spPr>
          <a:xfrm>
            <a:off x="1"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16924 h 6858000"/>
              <a:gd name="connsiteX3" fmla="*/ 12191999 w 12192000"/>
              <a:gd name="connsiteY3" fmla="*/ 6016924 h 6858000"/>
              <a:gd name="connsiteX4" fmla="*/ 12191999 w 12192000"/>
              <a:gd name="connsiteY4" fmla="*/ 6542543 h 6858000"/>
              <a:gd name="connsiteX5" fmla="*/ 11687161 w 12192000"/>
              <a:gd name="connsiteY5" fmla="*/ 6858000 h 6858000"/>
              <a:gd name="connsiteX6" fmla="*/ 11350922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6016924"/>
                </a:lnTo>
                <a:lnTo>
                  <a:pt x="12191999" y="6016924"/>
                </a:lnTo>
                <a:lnTo>
                  <a:pt x="12191999" y="6542543"/>
                </a:lnTo>
                <a:lnTo>
                  <a:pt x="11687161" y="6858000"/>
                </a:lnTo>
                <a:lnTo>
                  <a:pt x="11350922"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4" name="Textplatzhalter 3">
            <a:extLst>
              <a:ext uri="{FF2B5EF4-FFF2-40B4-BE49-F238E27FC236}">
                <a16:creationId xmlns:a16="http://schemas.microsoft.com/office/drawing/2014/main" id="{C59D7FE2-23D0-4E6B-BBBD-6ED33EF01A11}"/>
              </a:ext>
            </a:extLst>
          </p:cNvPr>
          <p:cNvSpPr>
            <a:spLocks noGrp="1"/>
          </p:cNvSpPr>
          <p:nvPr>
            <p:ph type="body" sz="quarter" idx="10"/>
          </p:nvPr>
        </p:nvSpPr>
        <p:spPr>
          <a:xfrm>
            <a:off x="720000" y="674688"/>
            <a:ext cx="7094537" cy="5508625"/>
          </a:xfrm>
        </p:spPr>
        <p:txBody>
          <a:bodyPr/>
          <a:lstStyle>
            <a:lvl1pPr>
              <a:defRPr sz="4500" cap="all" baseline="0">
                <a:solidFill>
                  <a:schemeClr val="bg1"/>
                </a:solidFill>
              </a:defRPr>
            </a:lvl1pPr>
          </a:lstStyle>
          <a:p>
            <a:pPr lvl="0"/>
            <a:r>
              <a:rPr lang="de-DE"/>
              <a:t>Mastertextformat bearbeiten</a:t>
            </a:r>
          </a:p>
        </p:txBody>
      </p:sp>
    </p:spTree>
    <p:extLst>
      <p:ext uri="{BB962C8B-B14F-4D97-AF65-F5344CB8AC3E}">
        <p14:creationId xmlns:p14="http://schemas.microsoft.com/office/powerpoint/2010/main" val="19898422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rennfolie">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C41C5038-CFF1-4F38-9317-76B31675F402}"/>
              </a:ext>
            </a:extLst>
          </p:cNvPr>
          <p:cNvSpPr>
            <a:spLocks noGrp="1"/>
          </p:cNvSpPr>
          <p:nvPr>
            <p:ph type="pic" sz="quarter" idx="13"/>
          </p:nvPr>
        </p:nvSpPr>
        <p:spPr>
          <a:xfrm>
            <a:off x="0" y="0"/>
            <a:ext cx="9363456" cy="6858000"/>
          </a:xfrm>
          <a:solidFill>
            <a:schemeClr val="accent3"/>
          </a:solidFill>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8" name="Textplatzhalter 7">
            <a:extLst>
              <a:ext uri="{FF2B5EF4-FFF2-40B4-BE49-F238E27FC236}">
                <a16:creationId xmlns:a16="http://schemas.microsoft.com/office/drawing/2014/main" id="{F7038655-7059-4575-A4F1-5B3CA3E246BB}"/>
              </a:ext>
            </a:extLst>
          </p:cNvPr>
          <p:cNvSpPr>
            <a:spLocks noGrp="1"/>
          </p:cNvSpPr>
          <p:nvPr>
            <p:ph type="body" sz="quarter" idx="14"/>
          </p:nvPr>
        </p:nvSpPr>
        <p:spPr>
          <a:xfrm>
            <a:off x="8660524" y="1854748"/>
            <a:ext cx="3531476" cy="3090041"/>
          </a:xfrm>
          <a:custGeom>
            <a:avLst/>
            <a:gdLst>
              <a:gd name="connsiteX0" fmla="*/ 0 w 3531476"/>
              <a:gd name="connsiteY0" fmla="*/ 0 h 3090041"/>
              <a:gd name="connsiteX1" fmla="*/ 3531476 w 3531476"/>
              <a:gd name="connsiteY1" fmla="*/ 0 h 3090041"/>
              <a:gd name="connsiteX2" fmla="*/ 3531476 w 3531476"/>
              <a:gd name="connsiteY2" fmla="*/ 2779106 h 3090041"/>
              <a:gd name="connsiteX3" fmla="*/ 3033876 w 3531476"/>
              <a:gd name="connsiteY3" fmla="*/ 3090041 h 3090041"/>
              <a:gd name="connsiteX4" fmla="*/ 0 w 3531476"/>
              <a:gd name="connsiteY4" fmla="*/ 3090041 h 3090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1476" h="3090041">
                <a:moveTo>
                  <a:pt x="0" y="0"/>
                </a:moveTo>
                <a:lnTo>
                  <a:pt x="3531476" y="0"/>
                </a:lnTo>
                <a:lnTo>
                  <a:pt x="3531476" y="2779106"/>
                </a:lnTo>
                <a:lnTo>
                  <a:pt x="3033876" y="3090041"/>
                </a:lnTo>
                <a:lnTo>
                  <a:pt x="0" y="3090041"/>
                </a:lnTo>
                <a:close/>
              </a:path>
            </a:pathLst>
          </a:custGeom>
          <a:solidFill>
            <a:schemeClr val="tx2"/>
          </a:solidFill>
        </p:spPr>
        <p:txBody>
          <a:bodyPr wrap="square" lIns="360000" tIns="360000" rIns="144000" bIns="360000">
            <a:noAutofit/>
          </a:bodyPr>
          <a:lstStyle>
            <a:lvl1pPr>
              <a:defRPr sz="2500" cap="all" baseline="0">
                <a:solidFill>
                  <a:schemeClr val="bg1"/>
                </a:solidFill>
              </a:defRPr>
            </a:lvl1pPr>
            <a:lvl2pPr marL="0" indent="0">
              <a:buNone/>
              <a:defRPr sz="1600">
                <a:solidFill>
                  <a:schemeClr val="bg1"/>
                </a:solidFill>
              </a:defRPr>
            </a:lvl2pPr>
          </a:lstStyle>
          <a:p>
            <a:pPr lvl="0"/>
            <a:r>
              <a:rPr lang="de-DE"/>
              <a:t>Mastertextformat bearbeiten</a:t>
            </a:r>
          </a:p>
        </p:txBody>
      </p:sp>
      <p:sp>
        <p:nvSpPr>
          <p:cNvPr id="3" name="Textplatzhalter 2">
            <a:extLst>
              <a:ext uri="{FF2B5EF4-FFF2-40B4-BE49-F238E27FC236}">
                <a16:creationId xmlns:a16="http://schemas.microsoft.com/office/drawing/2014/main" id="{ED68F79D-CB6A-4403-9205-FF4BE5DB4D98}"/>
              </a:ext>
            </a:extLst>
          </p:cNvPr>
          <p:cNvSpPr>
            <a:spLocks noGrp="1"/>
          </p:cNvSpPr>
          <p:nvPr>
            <p:ph type="body" sz="quarter" idx="17" hasCustomPrompt="1"/>
          </p:nvPr>
        </p:nvSpPr>
        <p:spPr>
          <a:xfrm>
            <a:off x="5129048" y="1854748"/>
            <a:ext cx="3531476" cy="3090041"/>
          </a:xfrm>
          <a:solidFill>
            <a:schemeClr val="tx2">
              <a:alpha val="50000"/>
            </a:schemeClr>
          </a:solidFill>
        </p:spPr>
        <p:txBody>
          <a:bodyPr lIns="0" tIns="0" rIns="0" bIns="432000" anchor="b"/>
          <a:lstStyle>
            <a:lvl1pPr marL="0" algn="ctr">
              <a:defRPr sz="18500">
                <a:solidFill>
                  <a:schemeClr val="bg1"/>
                </a:solidFill>
              </a:defRPr>
            </a:lvl1pPr>
          </a:lstStyle>
          <a:p>
            <a:pPr lvl="0"/>
            <a:r>
              <a:rPr lang="de-DE" dirty="0"/>
              <a:t>01</a:t>
            </a:r>
          </a:p>
        </p:txBody>
      </p:sp>
    </p:spTree>
    <p:extLst>
      <p:ext uri="{BB962C8B-B14F-4D97-AF65-F5344CB8AC3E}">
        <p14:creationId xmlns:p14="http://schemas.microsoft.com/office/powerpoint/2010/main" val="314775053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1">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Bildplatzhalter 14">
            <a:extLst>
              <a:ext uri="{FF2B5EF4-FFF2-40B4-BE49-F238E27FC236}">
                <a16:creationId xmlns:a16="http://schemas.microsoft.com/office/drawing/2014/main" id="{F3A21B8E-DB9A-4C1E-A79D-3A75A7C68328}"/>
              </a:ext>
            </a:extLst>
          </p:cNvPr>
          <p:cNvSpPr>
            <a:spLocks noGrp="1"/>
          </p:cNvSpPr>
          <p:nvPr>
            <p:ph type="pic" sz="quarter" idx="12"/>
          </p:nvPr>
        </p:nvSpPr>
        <p:spPr>
          <a:xfrm>
            <a:off x="6038850" y="765175"/>
            <a:ext cx="5561013" cy="5324475"/>
          </a:xfrm>
          <a:custGeom>
            <a:avLst/>
            <a:gdLst>
              <a:gd name="connsiteX0" fmla="*/ 1513682 w 5561013"/>
              <a:gd name="connsiteY0" fmla="*/ 758515 h 5324475"/>
              <a:gd name="connsiteX1" fmla="*/ 1056580 w 5561013"/>
              <a:gd name="connsiteY1" fmla="*/ 2662238 h 5324475"/>
              <a:gd name="connsiteX2" fmla="*/ 1513682 w 5561013"/>
              <a:gd name="connsiteY2" fmla="*/ 4565961 h 5324475"/>
              <a:gd name="connsiteX3" fmla="*/ 1970784 w 5561013"/>
              <a:gd name="connsiteY3" fmla="*/ 2662238 h 5324475"/>
              <a:gd name="connsiteX4" fmla="*/ 1513682 w 5561013"/>
              <a:gd name="connsiteY4" fmla="*/ 758515 h 5324475"/>
              <a:gd name="connsiteX5" fmla="*/ 4556698 w 5561013"/>
              <a:gd name="connsiteY5" fmla="*/ 66675 h 5324475"/>
              <a:gd name="connsiteX6" fmla="*/ 5561013 w 5561013"/>
              <a:gd name="connsiteY6" fmla="*/ 66675 h 5324475"/>
              <a:gd name="connsiteX7" fmla="*/ 5561013 w 5561013"/>
              <a:gd name="connsiteY7" fmla="*/ 5257800 h 5324475"/>
              <a:gd name="connsiteX8" fmla="*/ 4429285 w 5561013"/>
              <a:gd name="connsiteY8" fmla="*/ 5257800 h 5324475"/>
              <a:gd name="connsiteX9" fmla="*/ 4429285 w 5561013"/>
              <a:gd name="connsiteY9" fmla="*/ 1264055 h 5324475"/>
              <a:gd name="connsiteX10" fmla="*/ 3544888 w 5561013"/>
              <a:gd name="connsiteY10" fmla="*/ 1844152 h 5324475"/>
              <a:gd name="connsiteX11" fmla="*/ 3544888 w 5561013"/>
              <a:gd name="connsiteY11" fmla="*/ 869886 h 5324475"/>
              <a:gd name="connsiteX12" fmla="*/ 4556698 w 5561013"/>
              <a:gd name="connsiteY12" fmla="*/ 66675 h 5324475"/>
              <a:gd name="connsiteX13" fmla="*/ 1513682 w 5561013"/>
              <a:gd name="connsiteY13" fmla="*/ 0 h 5324475"/>
              <a:gd name="connsiteX14" fmla="*/ 3027363 w 5561013"/>
              <a:gd name="connsiteY14" fmla="*/ 2647365 h 5324475"/>
              <a:gd name="connsiteX15" fmla="*/ 1513682 w 5561013"/>
              <a:gd name="connsiteY15" fmla="*/ 5324475 h 5324475"/>
              <a:gd name="connsiteX16" fmla="*/ 0 w 5561013"/>
              <a:gd name="connsiteY16" fmla="*/ 2647365 h 5324475"/>
              <a:gd name="connsiteX17" fmla="*/ 1513682 w 5561013"/>
              <a:gd name="connsiteY17"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013" h="5324475">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4556698" y="66675"/>
                </a:moveTo>
                <a:cubicBezTo>
                  <a:pt x="5561013" y="66675"/>
                  <a:pt x="5561013" y="66675"/>
                  <a:pt x="5561013" y="66675"/>
                </a:cubicBezTo>
                <a:cubicBezTo>
                  <a:pt x="5561013" y="5257800"/>
                  <a:pt x="5561013" y="5257800"/>
                  <a:pt x="5561013" y="5257800"/>
                </a:cubicBezTo>
                <a:cubicBezTo>
                  <a:pt x="4429285" y="5257800"/>
                  <a:pt x="4429285" y="5257800"/>
                  <a:pt x="4429285" y="5257800"/>
                </a:cubicBezTo>
                <a:cubicBezTo>
                  <a:pt x="4429285" y="1264055"/>
                  <a:pt x="4429285" y="1264055"/>
                  <a:pt x="4429285" y="1264055"/>
                </a:cubicBezTo>
                <a:cubicBezTo>
                  <a:pt x="4159469" y="1487169"/>
                  <a:pt x="3852178" y="1680535"/>
                  <a:pt x="3544888" y="1844152"/>
                </a:cubicBezTo>
                <a:lnTo>
                  <a:pt x="3544888" y="869886"/>
                </a:lnTo>
                <a:cubicBezTo>
                  <a:pt x="3919632" y="661647"/>
                  <a:pt x="4286882" y="416221"/>
                  <a:pt x="4556698" y="66675"/>
                </a:cubicBezTo>
                <a:close/>
                <a:moveTo>
                  <a:pt x="1513682" y="0"/>
                </a:moveTo>
                <a:cubicBezTo>
                  <a:pt x="2802559" y="0"/>
                  <a:pt x="3027363" y="661841"/>
                  <a:pt x="3027363" y="2647365"/>
                </a:cubicBezTo>
                <a:cubicBezTo>
                  <a:pt x="3027363" y="4275940"/>
                  <a:pt x="2922454"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chor="t">
            <a:noAutofit/>
          </a:bodyPr>
          <a:lstStyle>
            <a:lvl1pPr algn="l">
              <a:defRPr sz="1200"/>
            </a:lvl1pPr>
          </a:lstStyle>
          <a:p>
            <a:r>
              <a:rPr lang="de-DE"/>
              <a:t>Bild durch Klicken auf Symbol hinzufügen</a:t>
            </a:r>
            <a:endParaRPr lang="de-DE" dirty="0"/>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685992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chluss-Folie">
    <p:spTree>
      <p:nvGrpSpPr>
        <p:cNvPr id="1" name=""/>
        <p:cNvGrpSpPr/>
        <p:nvPr/>
      </p:nvGrpSpPr>
      <p:grpSpPr>
        <a:xfrm>
          <a:off x="0" y="0"/>
          <a:ext cx="0" cy="0"/>
          <a:chOff x="0" y="0"/>
          <a:chExt cx="0" cy="0"/>
        </a:xfrm>
      </p:grpSpPr>
      <p:sp>
        <p:nvSpPr>
          <p:cNvPr id="10" name="Textplatzhalter 9">
            <a:extLst>
              <a:ext uri="{FF2B5EF4-FFF2-40B4-BE49-F238E27FC236}">
                <a16:creationId xmlns:a16="http://schemas.microsoft.com/office/drawing/2014/main" id="{DE0024ED-F493-4039-9FFD-C79724436035}"/>
              </a:ext>
            </a:extLst>
          </p:cNvPr>
          <p:cNvSpPr>
            <a:spLocks noGrp="1"/>
          </p:cNvSpPr>
          <p:nvPr>
            <p:ph type="body" sz="quarter" idx="10" hasCustomPrompt="1"/>
          </p:nvPr>
        </p:nvSpPr>
        <p:spPr>
          <a:xfrm>
            <a:off x="5787935" y="4555087"/>
            <a:ext cx="3701122" cy="1501200"/>
          </a:xfrm>
        </p:spPr>
        <p:txBody>
          <a:bodyPr>
            <a:noAutofit/>
          </a:bodyPr>
          <a:lstStyle>
            <a:lvl1pPr>
              <a:spcBef>
                <a:spcPts val="600"/>
              </a:spcBef>
              <a:defRPr sz="1200"/>
            </a:lvl1pPr>
            <a:lvl2pPr>
              <a:defRPr sz="1200"/>
            </a:lvl2pPr>
            <a:lvl3pPr>
              <a:defRPr sz="1200"/>
            </a:lvl3pPr>
            <a:lvl4pPr>
              <a:defRPr sz="1200"/>
            </a:lvl4pPr>
            <a:lvl5pPr>
              <a:defRPr sz="1200"/>
            </a:lvl5pPr>
          </a:lstStyle>
          <a:p>
            <a:pPr lvl="0"/>
            <a:r>
              <a:rPr lang="de-DE" dirty="0"/>
              <a:t>Name des Vortragenden</a:t>
            </a:r>
          </a:p>
          <a:p>
            <a:pPr lvl="0"/>
            <a:r>
              <a:rPr lang="de-DE" dirty="0"/>
              <a:t>Lehrstuhl / Institut</a:t>
            </a:r>
          </a:p>
          <a:p>
            <a:pPr lvl="0"/>
            <a:r>
              <a:rPr lang="de-DE" dirty="0"/>
              <a:t>Universität Augsburg</a:t>
            </a:r>
          </a:p>
          <a:p>
            <a:pPr lvl="0"/>
            <a:r>
              <a:rPr lang="de-DE" dirty="0"/>
              <a:t>email@uni-augsburg.de</a:t>
            </a:r>
          </a:p>
          <a:p>
            <a:pPr lvl="0"/>
            <a:r>
              <a:rPr lang="de-DE" dirty="0"/>
              <a:t>www.uni-augsburg.de</a:t>
            </a:r>
          </a:p>
        </p:txBody>
      </p:sp>
      <p:sp>
        <p:nvSpPr>
          <p:cNvPr id="3" name="Textplatzhalter 2">
            <a:extLst>
              <a:ext uri="{FF2B5EF4-FFF2-40B4-BE49-F238E27FC236}">
                <a16:creationId xmlns:a16="http://schemas.microsoft.com/office/drawing/2014/main" id="{90140C9C-A356-404D-B3DF-B72B0FD780E9}"/>
              </a:ext>
            </a:extLst>
          </p:cNvPr>
          <p:cNvSpPr>
            <a:spLocks noGrp="1"/>
          </p:cNvSpPr>
          <p:nvPr>
            <p:ph type="body" sz="quarter" idx="11" hasCustomPrompt="1"/>
          </p:nvPr>
        </p:nvSpPr>
        <p:spPr>
          <a:xfrm>
            <a:off x="719999" y="2911642"/>
            <a:ext cx="4528800" cy="1386205"/>
          </a:xfrm>
        </p:spPr>
        <p:txBody>
          <a:bodyPr/>
          <a:lstStyle>
            <a:lvl1pPr>
              <a:defRPr sz="2000"/>
            </a:lvl1pPr>
          </a:lstStyle>
          <a:p>
            <a:pPr lvl="0"/>
            <a:r>
              <a:rPr lang="de-DE" dirty="0"/>
              <a:t>Vielen Dank für Ihre Aufmerksamkeit</a:t>
            </a:r>
          </a:p>
        </p:txBody>
      </p:sp>
      <p:sp>
        <p:nvSpPr>
          <p:cNvPr id="20" name="Platzhalter für Fremdlogos">
            <a:extLst>
              <a:ext uri="{FF2B5EF4-FFF2-40B4-BE49-F238E27FC236}">
                <a16:creationId xmlns:a16="http://schemas.microsoft.com/office/drawing/2014/main" id="{A15A62B3-BDC3-4472-BC89-C7A2F64E2F1C}"/>
              </a:ext>
            </a:extLst>
          </p:cNvPr>
          <p:cNvSpPr>
            <a:spLocks noGrp="1"/>
          </p:cNvSpPr>
          <p:nvPr>
            <p:ph type="pic" sz="quarter" idx="16"/>
          </p:nvPr>
        </p:nvSpPr>
        <p:spPr>
          <a:xfrm>
            <a:off x="2056046" y="817639"/>
            <a:ext cx="1156047" cy="625393"/>
          </a:xfrm>
          <a:solidFill>
            <a:schemeClr val="bg1"/>
          </a:solidFill>
        </p:spPr>
        <p:txBody>
          <a:bodyPr/>
          <a:lstStyle>
            <a:lvl1pPr>
              <a:defRPr sz="900"/>
            </a:lvl1pPr>
          </a:lstStyle>
          <a:p>
            <a:r>
              <a:rPr lang="de-DE"/>
              <a:t>Bild durch Klicken auf Symbol hinzufügen</a:t>
            </a:r>
            <a:endParaRPr lang="de-DE" dirty="0"/>
          </a:p>
        </p:txBody>
      </p:sp>
      <p:sp>
        <p:nvSpPr>
          <p:cNvPr id="18" name="Platzhalter für Fremdlogos 1">
            <a:extLst>
              <a:ext uri="{FF2B5EF4-FFF2-40B4-BE49-F238E27FC236}">
                <a16:creationId xmlns:a16="http://schemas.microsoft.com/office/drawing/2014/main" id="{CF92D11E-EBA9-4A24-945B-30F2B7BEC151}"/>
              </a:ext>
            </a:extLst>
          </p:cNvPr>
          <p:cNvSpPr>
            <a:spLocks noGrp="1"/>
          </p:cNvSpPr>
          <p:nvPr>
            <p:ph type="pic" sz="quarter" idx="15"/>
          </p:nvPr>
        </p:nvSpPr>
        <p:spPr>
          <a:xfrm>
            <a:off x="719999" y="817639"/>
            <a:ext cx="1156047" cy="625393"/>
          </a:xfrm>
          <a:solidFill>
            <a:schemeClr val="bg1"/>
          </a:solidFill>
        </p:spPr>
        <p:txBody>
          <a:bodyPr/>
          <a:lstStyle>
            <a:lvl1pPr>
              <a:defRPr sz="900"/>
            </a:lvl1pPr>
          </a:lstStyle>
          <a:p>
            <a:r>
              <a:rPr lang="de-DE"/>
              <a:t>Bild durch Klicken auf Symbol hinzufügen</a:t>
            </a:r>
            <a:endParaRPr lang="de-DE" dirty="0"/>
          </a:p>
        </p:txBody>
      </p:sp>
      <p:sp>
        <p:nvSpPr>
          <p:cNvPr id="7" name="Freihandform: Form 6">
            <a:extLst>
              <a:ext uri="{FF2B5EF4-FFF2-40B4-BE49-F238E27FC236}">
                <a16:creationId xmlns:a16="http://schemas.microsoft.com/office/drawing/2014/main" id="{D4E56867-90E5-495D-A049-FF9011ED98AE}"/>
              </a:ext>
            </a:extLst>
          </p:cNvPr>
          <p:cNvSpPr/>
          <p:nvPr userDrawn="1"/>
        </p:nvSpPr>
        <p:spPr>
          <a:xfrm>
            <a:off x="5608325" y="0"/>
            <a:ext cx="4197412" cy="4165172"/>
          </a:xfrm>
          <a:custGeom>
            <a:avLst/>
            <a:gdLst>
              <a:gd name="connsiteX0" fmla="*/ 0 w 4197412"/>
              <a:gd name="connsiteY0" fmla="*/ 0 h 4165172"/>
              <a:gd name="connsiteX1" fmla="*/ 4197412 w 4197412"/>
              <a:gd name="connsiteY1" fmla="*/ 0 h 4165172"/>
              <a:gd name="connsiteX2" fmla="*/ 4197412 w 4197412"/>
              <a:gd name="connsiteY2" fmla="*/ 3598303 h 4165172"/>
              <a:gd name="connsiteX3" fmla="*/ 4197412 w 4197412"/>
              <a:gd name="connsiteY3" fmla="*/ 3948901 h 4165172"/>
              <a:gd name="connsiteX4" fmla="*/ 3877523 w 4197412"/>
              <a:gd name="connsiteY4" fmla="*/ 4165172 h 4165172"/>
              <a:gd name="connsiteX5" fmla="*/ 3152782 w 4197412"/>
              <a:gd name="connsiteY5" fmla="*/ 4165172 h 4165172"/>
              <a:gd name="connsiteX6" fmla="*/ 0 w 4197412"/>
              <a:gd name="connsiteY6" fmla="*/ 4165172 h 416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7412" h="4165172">
                <a:moveTo>
                  <a:pt x="0" y="0"/>
                </a:moveTo>
                <a:lnTo>
                  <a:pt x="4197412" y="0"/>
                </a:lnTo>
                <a:lnTo>
                  <a:pt x="4197412" y="3598303"/>
                </a:lnTo>
                <a:lnTo>
                  <a:pt x="4197412" y="3948901"/>
                </a:lnTo>
                <a:lnTo>
                  <a:pt x="3877523" y="4165172"/>
                </a:lnTo>
                <a:lnTo>
                  <a:pt x="3152782" y="4165172"/>
                </a:lnTo>
                <a:lnTo>
                  <a:pt x="0" y="416517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Tree>
    <p:extLst>
      <p:ext uri="{BB962C8B-B14F-4D97-AF65-F5344CB8AC3E}">
        <p14:creationId xmlns:p14="http://schemas.microsoft.com/office/powerpoint/2010/main" val="15186828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2">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Bildplatzhalter 15">
            <a:extLst>
              <a:ext uri="{FF2B5EF4-FFF2-40B4-BE49-F238E27FC236}">
                <a16:creationId xmlns:a16="http://schemas.microsoft.com/office/drawing/2014/main" id="{6FCFBDDB-1C1B-4C6C-B5A9-DF9D9A50502D}"/>
              </a:ext>
            </a:extLst>
          </p:cNvPr>
          <p:cNvSpPr>
            <a:spLocks noGrp="1"/>
          </p:cNvSpPr>
          <p:nvPr>
            <p:ph type="pic" sz="quarter" idx="12"/>
          </p:nvPr>
        </p:nvSpPr>
        <p:spPr>
          <a:xfrm>
            <a:off x="5230812" y="765175"/>
            <a:ext cx="6369050" cy="5324475"/>
          </a:xfrm>
          <a:custGeom>
            <a:avLst/>
            <a:gdLst>
              <a:gd name="connsiteX0" fmla="*/ 1513681 w 6369050"/>
              <a:gd name="connsiteY0" fmla="*/ 758515 h 5324475"/>
              <a:gd name="connsiteX1" fmla="*/ 1056579 w 6369050"/>
              <a:gd name="connsiteY1" fmla="*/ 2662238 h 5324475"/>
              <a:gd name="connsiteX2" fmla="*/ 1513681 w 6369050"/>
              <a:gd name="connsiteY2" fmla="*/ 4565961 h 5324475"/>
              <a:gd name="connsiteX3" fmla="*/ 1970783 w 6369050"/>
              <a:gd name="connsiteY3" fmla="*/ 2662238 h 5324475"/>
              <a:gd name="connsiteX4" fmla="*/ 1513681 w 6369050"/>
              <a:gd name="connsiteY4" fmla="*/ 758515 h 5324475"/>
              <a:gd name="connsiteX5" fmla="*/ 4788092 w 6369050"/>
              <a:gd name="connsiteY5" fmla="*/ 0 h 5324475"/>
              <a:gd name="connsiteX6" fmla="*/ 6316601 w 6369050"/>
              <a:gd name="connsiteY6" fmla="*/ 1338620 h 5324475"/>
              <a:gd name="connsiteX7" fmla="*/ 4375994 w 6369050"/>
              <a:gd name="connsiteY7" fmla="*/ 4454629 h 5324475"/>
              <a:gd name="connsiteX8" fmla="*/ 6369050 w 6369050"/>
              <a:gd name="connsiteY8" fmla="*/ 4454629 h 5324475"/>
              <a:gd name="connsiteX9" fmla="*/ 6369050 w 6369050"/>
              <a:gd name="connsiteY9" fmla="*/ 5257800 h 5324475"/>
              <a:gd name="connsiteX10" fmla="*/ 3267075 w 6369050"/>
              <a:gd name="connsiteY10" fmla="*/ 5257800 h 5324475"/>
              <a:gd name="connsiteX11" fmla="*/ 3267075 w 6369050"/>
              <a:gd name="connsiteY11" fmla="*/ 4343077 h 5324475"/>
              <a:gd name="connsiteX12" fmla="*/ 5260131 w 6369050"/>
              <a:gd name="connsiteY12" fmla="*/ 1264252 h 5324475"/>
              <a:gd name="connsiteX13" fmla="*/ 4863019 w 6369050"/>
              <a:gd name="connsiteY13" fmla="*/ 758551 h 5324475"/>
              <a:gd name="connsiteX14" fmla="*/ 4405964 w 6369050"/>
              <a:gd name="connsiteY14" fmla="*/ 1502229 h 5324475"/>
              <a:gd name="connsiteX15" fmla="*/ 3349495 w 6369050"/>
              <a:gd name="connsiteY15" fmla="*/ 1502229 h 5324475"/>
              <a:gd name="connsiteX16" fmla="*/ 4788092 w 6369050"/>
              <a:gd name="connsiteY16" fmla="*/ 0 h 5324475"/>
              <a:gd name="connsiteX17" fmla="*/ 1513681 w 6369050"/>
              <a:gd name="connsiteY17" fmla="*/ 0 h 5324475"/>
              <a:gd name="connsiteX18" fmla="*/ 3027363 w 6369050"/>
              <a:gd name="connsiteY18" fmla="*/ 2647365 h 5324475"/>
              <a:gd name="connsiteX19" fmla="*/ 1513681 w 6369050"/>
              <a:gd name="connsiteY19" fmla="*/ 5324475 h 5324475"/>
              <a:gd name="connsiteX20" fmla="*/ 0 w 6369050"/>
              <a:gd name="connsiteY20" fmla="*/ 2647365 h 5324475"/>
              <a:gd name="connsiteX21" fmla="*/ 1513681 w 6369050"/>
              <a:gd name="connsiteY21"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369050" h="5324475">
                <a:moveTo>
                  <a:pt x="1513681" y="758515"/>
                </a:moveTo>
                <a:cubicBezTo>
                  <a:pt x="1064073" y="758515"/>
                  <a:pt x="1056579" y="1063408"/>
                  <a:pt x="1056579" y="2662238"/>
                </a:cubicBezTo>
                <a:cubicBezTo>
                  <a:pt x="1056579" y="4231322"/>
                  <a:pt x="1094047" y="4565961"/>
                  <a:pt x="1513681" y="4565961"/>
                </a:cubicBezTo>
                <a:cubicBezTo>
                  <a:pt x="1933316" y="4565961"/>
                  <a:pt x="1970783" y="4231322"/>
                  <a:pt x="1970783" y="2662238"/>
                </a:cubicBezTo>
                <a:cubicBezTo>
                  <a:pt x="1970783" y="1063408"/>
                  <a:pt x="1963290" y="758515"/>
                  <a:pt x="1513681" y="758515"/>
                </a:cubicBezTo>
                <a:close/>
                <a:moveTo>
                  <a:pt x="4788092" y="0"/>
                </a:moveTo>
                <a:cubicBezTo>
                  <a:pt x="5694707" y="0"/>
                  <a:pt x="6316601" y="364402"/>
                  <a:pt x="6316601" y="1338620"/>
                </a:cubicBezTo>
                <a:cubicBezTo>
                  <a:pt x="6316601" y="2506193"/>
                  <a:pt x="4945438" y="3829939"/>
                  <a:pt x="4375994" y="4454629"/>
                </a:cubicBezTo>
                <a:cubicBezTo>
                  <a:pt x="6369050" y="4454629"/>
                  <a:pt x="6369050" y="4454629"/>
                  <a:pt x="6369050" y="4454629"/>
                </a:cubicBezTo>
                <a:cubicBezTo>
                  <a:pt x="6369050" y="5257800"/>
                  <a:pt x="6369050" y="5257800"/>
                  <a:pt x="6369050" y="5257800"/>
                </a:cubicBezTo>
                <a:lnTo>
                  <a:pt x="3267075" y="5257800"/>
                </a:lnTo>
                <a:cubicBezTo>
                  <a:pt x="3267075" y="4343077"/>
                  <a:pt x="3267075" y="4343077"/>
                  <a:pt x="3267075" y="4343077"/>
                </a:cubicBezTo>
                <a:cubicBezTo>
                  <a:pt x="4915467" y="2164102"/>
                  <a:pt x="5260131" y="1911251"/>
                  <a:pt x="5260131" y="1264252"/>
                </a:cubicBezTo>
                <a:cubicBezTo>
                  <a:pt x="5260131" y="1003965"/>
                  <a:pt x="5162726" y="758551"/>
                  <a:pt x="4863019" y="758551"/>
                </a:cubicBezTo>
                <a:cubicBezTo>
                  <a:pt x="4428443" y="758551"/>
                  <a:pt x="4405964" y="1167574"/>
                  <a:pt x="4405964" y="1502229"/>
                </a:cubicBezTo>
                <a:cubicBezTo>
                  <a:pt x="3349495" y="1502229"/>
                  <a:pt x="3349495" y="1502229"/>
                  <a:pt x="3349495" y="1502229"/>
                </a:cubicBezTo>
                <a:cubicBezTo>
                  <a:pt x="3274568" y="535448"/>
                  <a:pt x="3821534" y="0"/>
                  <a:pt x="4788092" y="0"/>
                </a:cubicBezTo>
                <a:close/>
                <a:moveTo>
                  <a:pt x="1513681" y="0"/>
                </a:moveTo>
                <a:cubicBezTo>
                  <a:pt x="2802559" y="0"/>
                  <a:pt x="3027363" y="661841"/>
                  <a:pt x="3027363" y="2647365"/>
                </a:cubicBezTo>
                <a:cubicBezTo>
                  <a:pt x="3027363" y="4275940"/>
                  <a:pt x="2922454" y="5324475"/>
                  <a:pt x="1513681" y="5324475"/>
                </a:cubicBezTo>
                <a:cubicBezTo>
                  <a:pt x="104908" y="5324475"/>
                  <a:pt x="0" y="4275940"/>
                  <a:pt x="0" y="2647365"/>
                </a:cubicBezTo>
                <a:cubicBezTo>
                  <a:pt x="0" y="661841"/>
                  <a:pt x="224804" y="0"/>
                  <a:pt x="1513681" y="0"/>
                </a:cubicBezTo>
                <a:close/>
              </a:path>
            </a:pathLst>
          </a:custGeom>
          <a:solidFill>
            <a:schemeClr val="bg1"/>
          </a:solidFill>
        </p:spPr>
        <p:txBody>
          <a:bodyPr wrap="square" anchor="t">
            <a:noAutofit/>
          </a:bodyPr>
          <a:lstStyle>
            <a:lvl1pPr algn="l">
              <a:defRPr sz="1200"/>
            </a:lvl1pPr>
          </a:lstStyle>
          <a:p>
            <a:r>
              <a:rPr lang="de-DE" dirty="0"/>
              <a:t>Bild durch Klicken auf Symbol hinzufügen</a:t>
            </a:r>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94078844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3">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Bildplatzhalter 19">
            <a:extLst>
              <a:ext uri="{FF2B5EF4-FFF2-40B4-BE49-F238E27FC236}">
                <a16:creationId xmlns:a16="http://schemas.microsoft.com/office/drawing/2014/main" id="{4A7BACB7-0FFC-41F1-9652-1A1D53E18842}"/>
              </a:ext>
            </a:extLst>
          </p:cNvPr>
          <p:cNvSpPr>
            <a:spLocks noGrp="1"/>
          </p:cNvSpPr>
          <p:nvPr>
            <p:ph type="pic" sz="quarter" idx="12"/>
          </p:nvPr>
        </p:nvSpPr>
        <p:spPr>
          <a:xfrm>
            <a:off x="5465736" y="766763"/>
            <a:ext cx="6340475" cy="5324475"/>
          </a:xfrm>
          <a:custGeom>
            <a:avLst/>
            <a:gdLst>
              <a:gd name="connsiteX0" fmla="*/ 1513682 w 6340475"/>
              <a:gd name="connsiteY0" fmla="*/ 758515 h 5324475"/>
              <a:gd name="connsiteX1" fmla="*/ 1056580 w 6340475"/>
              <a:gd name="connsiteY1" fmla="*/ 2662238 h 5324475"/>
              <a:gd name="connsiteX2" fmla="*/ 1513682 w 6340475"/>
              <a:gd name="connsiteY2" fmla="*/ 4565961 h 5324475"/>
              <a:gd name="connsiteX3" fmla="*/ 1970784 w 6340475"/>
              <a:gd name="connsiteY3" fmla="*/ 2662238 h 5324475"/>
              <a:gd name="connsiteX4" fmla="*/ 1513682 w 6340475"/>
              <a:gd name="connsiteY4" fmla="*/ 758515 h 5324475"/>
              <a:gd name="connsiteX5" fmla="*/ 4826263 w 6340475"/>
              <a:gd name="connsiteY5" fmla="*/ 0 h 5324475"/>
              <a:gd name="connsiteX6" fmla="*/ 6258018 w 6340475"/>
              <a:gd name="connsiteY6" fmla="*/ 1383174 h 5324475"/>
              <a:gd name="connsiteX7" fmla="*/ 5545889 w 6340475"/>
              <a:gd name="connsiteY7" fmla="*/ 2535819 h 5324475"/>
              <a:gd name="connsiteX8" fmla="*/ 5545889 w 6340475"/>
              <a:gd name="connsiteY8" fmla="*/ 2550691 h 5324475"/>
              <a:gd name="connsiteX9" fmla="*/ 6340475 w 6340475"/>
              <a:gd name="connsiteY9" fmla="*/ 3814882 h 5324475"/>
              <a:gd name="connsiteX10" fmla="*/ 4706326 w 6340475"/>
              <a:gd name="connsiteY10" fmla="*/ 5324475 h 5324475"/>
              <a:gd name="connsiteX11" fmla="*/ 3267075 w 6340475"/>
              <a:gd name="connsiteY11" fmla="*/ 3852064 h 5324475"/>
              <a:gd name="connsiteX12" fmla="*/ 4324025 w 6340475"/>
              <a:gd name="connsiteY12" fmla="*/ 3852064 h 5324475"/>
              <a:gd name="connsiteX13" fmla="*/ 4766295 w 6340475"/>
              <a:gd name="connsiteY13" fmla="*/ 4565961 h 5324475"/>
              <a:gd name="connsiteX14" fmla="*/ 5283525 w 6340475"/>
              <a:gd name="connsiteY14" fmla="*/ 3762827 h 5324475"/>
              <a:gd name="connsiteX15" fmla="*/ 4301536 w 6340475"/>
              <a:gd name="connsiteY15" fmla="*/ 2967131 h 5324475"/>
              <a:gd name="connsiteX16" fmla="*/ 4301536 w 6340475"/>
              <a:gd name="connsiteY16" fmla="*/ 2141688 h 5324475"/>
              <a:gd name="connsiteX17" fmla="*/ 5201068 w 6340475"/>
              <a:gd name="connsiteY17" fmla="*/ 1375737 h 5324475"/>
              <a:gd name="connsiteX18" fmla="*/ 4796279 w 6340475"/>
              <a:gd name="connsiteY18" fmla="*/ 758515 h 5324475"/>
              <a:gd name="connsiteX19" fmla="*/ 4383993 w 6340475"/>
              <a:gd name="connsiteY19" fmla="*/ 1360865 h 5324475"/>
              <a:gd name="connsiteX20" fmla="*/ 3327044 w 6340475"/>
              <a:gd name="connsiteY20" fmla="*/ 1360865 h 5324475"/>
              <a:gd name="connsiteX21" fmla="*/ 3686856 w 6340475"/>
              <a:gd name="connsiteY21" fmla="*/ 275148 h 5324475"/>
              <a:gd name="connsiteX22" fmla="*/ 4826263 w 6340475"/>
              <a:gd name="connsiteY22" fmla="*/ 0 h 5324475"/>
              <a:gd name="connsiteX23" fmla="*/ 1513682 w 6340475"/>
              <a:gd name="connsiteY23" fmla="*/ 0 h 5324475"/>
              <a:gd name="connsiteX24" fmla="*/ 3027363 w 6340475"/>
              <a:gd name="connsiteY24" fmla="*/ 2647365 h 5324475"/>
              <a:gd name="connsiteX25" fmla="*/ 1513682 w 6340475"/>
              <a:gd name="connsiteY25" fmla="*/ 5324475 h 5324475"/>
              <a:gd name="connsiteX26" fmla="*/ 0 w 6340475"/>
              <a:gd name="connsiteY26" fmla="*/ 2647365 h 5324475"/>
              <a:gd name="connsiteX27" fmla="*/ 1513682 w 6340475"/>
              <a:gd name="connsiteY27"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40475" h="5324475">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4826263" y="0"/>
                </a:moveTo>
                <a:cubicBezTo>
                  <a:pt x="5800756" y="0"/>
                  <a:pt x="6258018" y="394130"/>
                  <a:pt x="6258018" y="1383174"/>
                </a:cubicBezTo>
                <a:cubicBezTo>
                  <a:pt x="6258018" y="1873977"/>
                  <a:pt x="6115592" y="2454018"/>
                  <a:pt x="5545889" y="2535819"/>
                </a:cubicBezTo>
                <a:cubicBezTo>
                  <a:pt x="5545889" y="2550691"/>
                  <a:pt x="5545889" y="2550691"/>
                  <a:pt x="5545889" y="2550691"/>
                </a:cubicBezTo>
                <a:cubicBezTo>
                  <a:pt x="6228033" y="2677110"/>
                  <a:pt x="6340475" y="3212533"/>
                  <a:pt x="6340475" y="3814882"/>
                </a:cubicBezTo>
                <a:cubicBezTo>
                  <a:pt x="6340475" y="4885727"/>
                  <a:pt x="5763275" y="5324475"/>
                  <a:pt x="4706326" y="5324475"/>
                </a:cubicBezTo>
                <a:cubicBezTo>
                  <a:pt x="3671864" y="5324475"/>
                  <a:pt x="3267075" y="4960091"/>
                  <a:pt x="3267075" y="3852064"/>
                </a:cubicBezTo>
                <a:cubicBezTo>
                  <a:pt x="4324025" y="3852064"/>
                  <a:pt x="4324025" y="3852064"/>
                  <a:pt x="4324025" y="3852064"/>
                </a:cubicBezTo>
                <a:cubicBezTo>
                  <a:pt x="4324025" y="4194140"/>
                  <a:pt x="4309033" y="4565961"/>
                  <a:pt x="4766295" y="4565961"/>
                </a:cubicBezTo>
                <a:cubicBezTo>
                  <a:pt x="5246045" y="4565961"/>
                  <a:pt x="5283525" y="4127212"/>
                  <a:pt x="5283525" y="3762827"/>
                </a:cubicBezTo>
                <a:cubicBezTo>
                  <a:pt x="5283525" y="3011749"/>
                  <a:pt x="5036154" y="2967131"/>
                  <a:pt x="4301536" y="2967131"/>
                </a:cubicBezTo>
                <a:cubicBezTo>
                  <a:pt x="4301536" y="2141688"/>
                  <a:pt x="4301536" y="2141688"/>
                  <a:pt x="4301536" y="2141688"/>
                </a:cubicBezTo>
                <a:cubicBezTo>
                  <a:pt x="4991177" y="2171434"/>
                  <a:pt x="5201068" y="2097070"/>
                  <a:pt x="5201068" y="1375737"/>
                </a:cubicBezTo>
                <a:cubicBezTo>
                  <a:pt x="5201068" y="1093153"/>
                  <a:pt x="5156092" y="758515"/>
                  <a:pt x="4796279" y="758515"/>
                </a:cubicBezTo>
                <a:cubicBezTo>
                  <a:pt x="4413978" y="758515"/>
                  <a:pt x="4383993" y="1063408"/>
                  <a:pt x="4383993" y="1360865"/>
                </a:cubicBezTo>
                <a:lnTo>
                  <a:pt x="3327044" y="1360865"/>
                </a:lnTo>
                <a:cubicBezTo>
                  <a:pt x="3327044" y="825443"/>
                  <a:pt x="3446981" y="483367"/>
                  <a:pt x="3686856" y="275148"/>
                </a:cubicBezTo>
                <a:cubicBezTo>
                  <a:pt x="3926732" y="74364"/>
                  <a:pt x="4301536" y="0"/>
                  <a:pt x="4826263" y="0"/>
                </a:cubicBezTo>
                <a:close/>
                <a:moveTo>
                  <a:pt x="1513682" y="0"/>
                </a:moveTo>
                <a:cubicBezTo>
                  <a:pt x="2802559" y="0"/>
                  <a:pt x="3027363" y="661841"/>
                  <a:pt x="3027363" y="2647365"/>
                </a:cubicBezTo>
                <a:cubicBezTo>
                  <a:pt x="3027363" y="4275940"/>
                  <a:pt x="2922455"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chor="t">
            <a:noAutofit/>
          </a:bodyPr>
          <a:lstStyle>
            <a:lvl1pPr algn="l">
              <a:defRPr sz="1200"/>
            </a:lvl1pPr>
          </a:lstStyle>
          <a:p>
            <a:r>
              <a:rPr lang="de-DE"/>
              <a:t>Bild durch Klicken auf Symbol hinzufügen</a:t>
            </a:r>
            <a:endParaRPr lang="de-DE" dirty="0"/>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8527907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4">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AutoShape 8">
            <a:extLst>
              <a:ext uri="{FF2B5EF4-FFF2-40B4-BE49-F238E27FC236}">
                <a16:creationId xmlns:a16="http://schemas.microsoft.com/office/drawing/2014/main" id="{CC3A3E53-F4B8-4831-8E8A-2BCF39C93BFC}"/>
              </a:ext>
            </a:extLst>
          </p:cNvPr>
          <p:cNvSpPr>
            <a:spLocks noChangeAspect="1" noChangeArrowheads="1" noTextEdit="1"/>
          </p:cNvSpPr>
          <p:nvPr userDrawn="1"/>
        </p:nvSpPr>
        <p:spPr bwMode="auto">
          <a:xfrm>
            <a:off x="5465763" y="768350"/>
            <a:ext cx="6396037"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6" name="Bildplatzhalter 45">
            <a:extLst>
              <a:ext uri="{FF2B5EF4-FFF2-40B4-BE49-F238E27FC236}">
                <a16:creationId xmlns:a16="http://schemas.microsoft.com/office/drawing/2014/main" id="{7686F10E-6BEB-4F49-9079-2FC10BB83F95}"/>
              </a:ext>
            </a:extLst>
          </p:cNvPr>
          <p:cNvSpPr>
            <a:spLocks noGrp="1"/>
          </p:cNvSpPr>
          <p:nvPr>
            <p:ph type="pic" sz="quarter" idx="12"/>
          </p:nvPr>
        </p:nvSpPr>
        <p:spPr>
          <a:xfrm>
            <a:off x="5462589" y="765175"/>
            <a:ext cx="6402387" cy="5324475"/>
          </a:xfrm>
          <a:custGeom>
            <a:avLst/>
            <a:gdLst>
              <a:gd name="connsiteX0" fmla="*/ 5102190 w 6402387"/>
              <a:gd name="connsiteY0" fmla="*/ 798690 h 5324475"/>
              <a:gd name="connsiteX1" fmla="*/ 4150460 w 6402387"/>
              <a:gd name="connsiteY1" fmla="*/ 3267821 h 5324475"/>
              <a:gd name="connsiteX2" fmla="*/ 4648806 w 6402387"/>
              <a:gd name="connsiteY2" fmla="*/ 3267821 h 5324475"/>
              <a:gd name="connsiteX3" fmla="*/ 5049732 w 6402387"/>
              <a:gd name="connsiteY3" fmla="*/ 3267821 h 5324475"/>
              <a:gd name="connsiteX4" fmla="*/ 5117177 w 6402387"/>
              <a:gd name="connsiteY4" fmla="*/ 798690 h 5324475"/>
              <a:gd name="connsiteX5" fmla="*/ 5102190 w 6402387"/>
              <a:gd name="connsiteY5" fmla="*/ 798690 h 5324475"/>
              <a:gd name="connsiteX6" fmla="*/ 1513681 w 6402387"/>
              <a:gd name="connsiteY6" fmla="*/ 758515 h 5324475"/>
              <a:gd name="connsiteX7" fmla="*/ 1056579 w 6402387"/>
              <a:gd name="connsiteY7" fmla="*/ 2662238 h 5324475"/>
              <a:gd name="connsiteX8" fmla="*/ 1513681 w 6402387"/>
              <a:gd name="connsiteY8" fmla="*/ 4565961 h 5324475"/>
              <a:gd name="connsiteX9" fmla="*/ 1970783 w 6402387"/>
              <a:gd name="connsiteY9" fmla="*/ 2662238 h 5324475"/>
              <a:gd name="connsiteX10" fmla="*/ 1513681 w 6402387"/>
              <a:gd name="connsiteY10" fmla="*/ 758515 h 5324475"/>
              <a:gd name="connsiteX11" fmla="*/ 4607590 w 6402387"/>
              <a:gd name="connsiteY11" fmla="*/ 69850 h 5324475"/>
              <a:gd name="connsiteX12" fmla="*/ 5997714 w 6402387"/>
              <a:gd name="connsiteY12" fmla="*/ 69850 h 5324475"/>
              <a:gd name="connsiteX13" fmla="*/ 5997714 w 6402387"/>
              <a:gd name="connsiteY13" fmla="*/ 3267821 h 5324475"/>
              <a:gd name="connsiteX14" fmla="*/ 6402387 w 6402387"/>
              <a:gd name="connsiteY14" fmla="*/ 3267821 h 5324475"/>
              <a:gd name="connsiteX15" fmla="*/ 6402387 w 6402387"/>
              <a:gd name="connsiteY15" fmla="*/ 4071032 h 5324475"/>
              <a:gd name="connsiteX16" fmla="*/ 5997714 w 6402387"/>
              <a:gd name="connsiteY16" fmla="*/ 4071032 h 5324475"/>
              <a:gd name="connsiteX17" fmla="*/ 5997714 w 6402387"/>
              <a:gd name="connsiteY17" fmla="*/ 5260975 h 5324475"/>
              <a:gd name="connsiteX18" fmla="*/ 4963552 w 6402387"/>
              <a:gd name="connsiteY18" fmla="*/ 5260975 h 5324475"/>
              <a:gd name="connsiteX19" fmla="*/ 4963552 w 6402387"/>
              <a:gd name="connsiteY19" fmla="*/ 4071032 h 5324475"/>
              <a:gd name="connsiteX20" fmla="*/ 4648806 w 6402387"/>
              <a:gd name="connsiteY20" fmla="*/ 4071032 h 5324475"/>
              <a:gd name="connsiteX21" fmla="*/ 3344862 w 6402387"/>
              <a:gd name="connsiteY21" fmla="*/ 4071032 h 5324475"/>
              <a:gd name="connsiteX22" fmla="*/ 3344862 w 6402387"/>
              <a:gd name="connsiteY22" fmla="*/ 3026114 h 5324475"/>
              <a:gd name="connsiteX23" fmla="*/ 4607590 w 6402387"/>
              <a:gd name="connsiteY23" fmla="*/ 69850 h 5324475"/>
              <a:gd name="connsiteX24" fmla="*/ 1513681 w 6402387"/>
              <a:gd name="connsiteY24" fmla="*/ 0 h 5324475"/>
              <a:gd name="connsiteX25" fmla="*/ 3027362 w 6402387"/>
              <a:gd name="connsiteY25" fmla="*/ 2647365 h 5324475"/>
              <a:gd name="connsiteX26" fmla="*/ 1513681 w 6402387"/>
              <a:gd name="connsiteY26" fmla="*/ 5324475 h 5324475"/>
              <a:gd name="connsiteX27" fmla="*/ 0 w 6402387"/>
              <a:gd name="connsiteY27" fmla="*/ 2647365 h 5324475"/>
              <a:gd name="connsiteX28" fmla="*/ 1513681 w 6402387"/>
              <a:gd name="connsiteY28"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402387" h="5324475">
                <a:moveTo>
                  <a:pt x="5102190" y="798690"/>
                </a:moveTo>
                <a:cubicBezTo>
                  <a:pt x="5102190" y="798690"/>
                  <a:pt x="5102190" y="798690"/>
                  <a:pt x="4150460" y="3267821"/>
                </a:cubicBezTo>
                <a:cubicBezTo>
                  <a:pt x="4150460" y="3267821"/>
                  <a:pt x="4150460" y="3267821"/>
                  <a:pt x="4648806" y="3267821"/>
                </a:cubicBezTo>
                <a:cubicBezTo>
                  <a:pt x="4648806" y="3267821"/>
                  <a:pt x="4648806" y="3267821"/>
                  <a:pt x="5049732" y="3267821"/>
                </a:cubicBezTo>
                <a:cubicBezTo>
                  <a:pt x="5049732" y="3267821"/>
                  <a:pt x="5049732" y="3267821"/>
                  <a:pt x="5117177" y="798690"/>
                </a:cubicBezTo>
                <a:cubicBezTo>
                  <a:pt x="5117177" y="798690"/>
                  <a:pt x="5117177" y="798690"/>
                  <a:pt x="5102190" y="798690"/>
                </a:cubicBezTo>
                <a:close/>
                <a:moveTo>
                  <a:pt x="1513681" y="758515"/>
                </a:moveTo>
                <a:cubicBezTo>
                  <a:pt x="1064073" y="758515"/>
                  <a:pt x="1056579" y="1063408"/>
                  <a:pt x="1056579" y="2662238"/>
                </a:cubicBezTo>
                <a:cubicBezTo>
                  <a:pt x="1056579" y="4231322"/>
                  <a:pt x="1094047" y="4565961"/>
                  <a:pt x="1513681" y="4565961"/>
                </a:cubicBezTo>
                <a:cubicBezTo>
                  <a:pt x="1933316" y="4565961"/>
                  <a:pt x="1970783" y="4231322"/>
                  <a:pt x="1970783" y="2662238"/>
                </a:cubicBezTo>
                <a:cubicBezTo>
                  <a:pt x="1970783" y="1063408"/>
                  <a:pt x="1963289" y="758515"/>
                  <a:pt x="1513681" y="758515"/>
                </a:cubicBezTo>
                <a:close/>
                <a:moveTo>
                  <a:pt x="4607590" y="69850"/>
                </a:moveTo>
                <a:cubicBezTo>
                  <a:pt x="4607590" y="69850"/>
                  <a:pt x="4607590" y="69850"/>
                  <a:pt x="5997714" y="69850"/>
                </a:cubicBezTo>
                <a:cubicBezTo>
                  <a:pt x="5997714" y="69850"/>
                  <a:pt x="5997714" y="69850"/>
                  <a:pt x="5997714" y="3267821"/>
                </a:cubicBezTo>
                <a:lnTo>
                  <a:pt x="6402387" y="3267821"/>
                </a:lnTo>
                <a:cubicBezTo>
                  <a:pt x="6402387" y="3267821"/>
                  <a:pt x="6402387" y="3267821"/>
                  <a:pt x="6402387" y="4071032"/>
                </a:cubicBezTo>
                <a:cubicBezTo>
                  <a:pt x="6402387" y="4071032"/>
                  <a:pt x="6402387" y="4071032"/>
                  <a:pt x="5997714" y="4071032"/>
                </a:cubicBezTo>
                <a:cubicBezTo>
                  <a:pt x="5997714" y="4071032"/>
                  <a:pt x="5997714" y="4071032"/>
                  <a:pt x="5997714" y="5260975"/>
                </a:cubicBezTo>
                <a:cubicBezTo>
                  <a:pt x="5997714" y="5260975"/>
                  <a:pt x="5997714" y="5260975"/>
                  <a:pt x="4963552" y="5260975"/>
                </a:cubicBezTo>
                <a:cubicBezTo>
                  <a:pt x="4963552" y="5260975"/>
                  <a:pt x="4963552" y="5260975"/>
                  <a:pt x="4963552" y="4071032"/>
                </a:cubicBezTo>
                <a:cubicBezTo>
                  <a:pt x="4963552" y="4071032"/>
                  <a:pt x="4963552" y="4071032"/>
                  <a:pt x="4648806" y="4071032"/>
                </a:cubicBezTo>
                <a:cubicBezTo>
                  <a:pt x="4648806" y="4071032"/>
                  <a:pt x="4648806" y="4071032"/>
                  <a:pt x="3344862" y="4071032"/>
                </a:cubicBezTo>
                <a:cubicBezTo>
                  <a:pt x="3344862" y="4071032"/>
                  <a:pt x="3344862" y="4071032"/>
                  <a:pt x="3344862" y="3026114"/>
                </a:cubicBezTo>
                <a:cubicBezTo>
                  <a:pt x="4603843" y="88443"/>
                  <a:pt x="4600096" y="69850"/>
                  <a:pt x="4607590" y="69850"/>
                </a:cubicBezTo>
                <a:close/>
                <a:moveTo>
                  <a:pt x="1513681" y="0"/>
                </a:moveTo>
                <a:cubicBezTo>
                  <a:pt x="2802558" y="0"/>
                  <a:pt x="3027362" y="661841"/>
                  <a:pt x="3027362" y="2647365"/>
                </a:cubicBezTo>
                <a:cubicBezTo>
                  <a:pt x="3027362" y="4275940"/>
                  <a:pt x="2922454" y="5324475"/>
                  <a:pt x="1513681" y="5324475"/>
                </a:cubicBezTo>
                <a:cubicBezTo>
                  <a:pt x="104909"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254828693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5">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Bildplatzhalter 16">
            <a:extLst>
              <a:ext uri="{FF2B5EF4-FFF2-40B4-BE49-F238E27FC236}">
                <a16:creationId xmlns:a16="http://schemas.microsoft.com/office/drawing/2014/main" id="{0B12AE07-BDEA-42C6-960C-BEF6558549C5}"/>
              </a:ext>
            </a:extLst>
          </p:cNvPr>
          <p:cNvSpPr>
            <a:spLocks noGrp="1"/>
          </p:cNvSpPr>
          <p:nvPr>
            <p:ph type="pic" sz="quarter" idx="12"/>
          </p:nvPr>
        </p:nvSpPr>
        <p:spPr>
          <a:xfrm>
            <a:off x="5459414" y="765176"/>
            <a:ext cx="6376987" cy="5324475"/>
          </a:xfrm>
          <a:custGeom>
            <a:avLst/>
            <a:gdLst>
              <a:gd name="connsiteX0" fmla="*/ 1513681 w 6376987"/>
              <a:gd name="connsiteY0" fmla="*/ 758515 h 5324475"/>
              <a:gd name="connsiteX1" fmla="*/ 1056579 w 6376987"/>
              <a:gd name="connsiteY1" fmla="*/ 2662238 h 5324475"/>
              <a:gd name="connsiteX2" fmla="*/ 1513681 w 6376987"/>
              <a:gd name="connsiteY2" fmla="*/ 4565961 h 5324475"/>
              <a:gd name="connsiteX3" fmla="*/ 1970783 w 6376987"/>
              <a:gd name="connsiteY3" fmla="*/ 2662238 h 5324475"/>
              <a:gd name="connsiteX4" fmla="*/ 1513681 w 6376987"/>
              <a:gd name="connsiteY4" fmla="*/ 758515 h 5324475"/>
              <a:gd name="connsiteX5" fmla="*/ 3453855 w 6376987"/>
              <a:gd name="connsiteY5" fmla="*/ 66675 h 5324475"/>
              <a:gd name="connsiteX6" fmla="*/ 6189607 w 6376987"/>
              <a:gd name="connsiteY6" fmla="*/ 66675 h 5324475"/>
              <a:gd name="connsiteX7" fmla="*/ 6189607 w 6376987"/>
              <a:gd name="connsiteY7" fmla="*/ 869847 h 5324475"/>
              <a:gd name="connsiteX8" fmla="*/ 4488194 w 6376987"/>
              <a:gd name="connsiteY8" fmla="*/ 869847 h 5324475"/>
              <a:gd name="connsiteX9" fmla="*/ 4488194 w 6376987"/>
              <a:gd name="connsiteY9" fmla="*/ 2163846 h 5324475"/>
              <a:gd name="connsiteX10" fmla="*/ 4503184 w 6376987"/>
              <a:gd name="connsiteY10" fmla="*/ 2178719 h 5324475"/>
              <a:gd name="connsiteX11" fmla="*/ 5260201 w 6376987"/>
              <a:gd name="connsiteY11" fmla="*/ 1829191 h 5324475"/>
              <a:gd name="connsiteX12" fmla="*/ 6376987 w 6376987"/>
              <a:gd name="connsiteY12" fmla="*/ 3539649 h 5324475"/>
              <a:gd name="connsiteX13" fmla="*/ 4780507 w 6376987"/>
              <a:gd name="connsiteY13" fmla="*/ 5324475 h 5324475"/>
              <a:gd name="connsiteX14" fmla="*/ 3393893 w 6376987"/>
              <a:gd name="connsiteY14" fmla="*/ 4037913 h 5324475"/>
              <a:gd name="connsiteX15" fmla="*/ 4450718 w 6376987"/>
              <a:gd name="connsiteY15" fmla="*/ 4037913 h 5324475"/>
              <a:gd name="connsiteX16" fmla="*/ 4525670 w 6376987"/>
              <a:gd name="connsiteY16" fmla="*/ 4409752 h 5324475"/>
              <a:gd name="connsiteX17" fmla="*/ 4847964 w 6376987"/>
              <a:gd name="connsiteY17" fmla="*/ 4565924 h 5324475"/>
              <a:gd name="connsiteX18" fmla="*/ 5320162 w 6376987"/>
              <a:gd name="connsiteY18" fmla="*/ 3539649 h 5324475"/>
              <a:gd name="connsiteX19" fmla="*/ 4870449 w 6376987"/>
              <a:gd name="connsiteY19" fmla="*/ 2498501 h 5324475"/>
              <a:gd name="connsiteX20" fmla="*/ 4473203 w 6376987"/>
              <a:gd name="connsiteY20" fmla="*/ 3078569 h 5324475"/>
              <a:gd name="connsiteX21" fmla="*/ 3453855 w 6376987"/>
              <a:gd name="connsiteY21" fmla="*/ 3078569 h 5324475"/>
              <a:gd name="connsiteX22" fmla="*/ 3453855 w 6376987"/>
              <a:gd name="connsiteY22" fmla="*/ 66675 h 5324475"/>
              <a:gd name="connsiteX23" fmla="*/ 1513681 w 6376987"/>
              <a:gd name="connsiteY23" fmla="*/ 0 h 5324475"/>
              <a:gd name="connsiteX24" fmla="*/ 3027362 w 6376987"/>
              <a:gd name="connsiteY24" fmla="*/ 2647365 h 5324475"/>
              <a:gd name="connsiteX25" fmla="*/ 1513681 w 6376987"/>
              <a:gd name="connsiteY25" fmla="*/ 5324475 h 5324475"/>
              <a:gd name="connsiteX26" fmla="*/ 0 w 6376987"/>
              <a:gd name="connsiteY26" fmla="*/ 2647365 h 5324475"/>
              <a:gd name="connsiteX27" fmla="*/ 1513681 w 6376987"/>
              <a:gd name="connsiteY27"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76987" h="5324475">
                <a:moveTo>
                  <a:pt x="1513681" y="758515"/>
                </a:moveTo>
                <a:cubicBezTo>
                  <a:pt x="1064073" y="758515"/>
                  <a:pt x="1056579" y="1063408"/>
                  <a:pt x="1056579" y="2662238"/>
                </a:cubicBezTo>
                <a:cubicBezTo>
                  <a:pt x="1056579" y="4231322"/>
                  <a:pt x="1094046" y="4565961"/>
                  <a:pt x="1513681" y="4565961"/>
                </a:cubicBezTo>
                <a:cubicBezTo>
                  <a:pt x="1933315" y="4565961"/>
                  <a:pt x="1970783" y="4231322"/>
                  <a:pt x="1970783" y="2662238"/>
                </a:cubicBezTo>
                <a:cubicBezTo>
                  <a:pt x="1970783" y="1063408"/>
                  <a:pt x="1963289" y="758515"/>
                  <a:pt x="1513681" y="758515"/>
                </a:cubicBezTo>
                <a:close/>
                <a:moveTo>
                  <a:pt x="3453855" y="66675"/>
                </a:moveTo>
                <a:cubicBezTo>
                  <a:pt x="6189607" y="66675"/>
                  <a:pt x="6189607" y="66675"/>
                  <a:pt x="6189607" y="66675"/>
                </a:cubicBezTo>
                <a:cubicBezTo>
                  <a:pt x="6189607" y="869847"/>
                  <a:pt x="6189607" y="869847"/>
                  <a:pt x="6189607" y="869847"/>
                </a:cubicBezTo>
                <a:cubicBezTo>
                  <a:pt x="4488194" y="869847"/>
                  <a:pt x="4488194" y="869847"/>
                  <a:pt x="4488194" y="869847"/>
                </a:cubicBezTo>
                <a:lnTo>
                  <a:pt x="4488194" y="2163846"/>
                </a:lnTo>
                <a:cubicBezTo>
                  <a:pt x="4503184" y="2178719"/>
                  <a:pt x="4503184" y="2178719"/>
                  <a:pt x="4503184" y="2178719"/>
                </a:cubicBezTo>
                <a:cubicBezTo>
                  <a:pt x="4668079" y="1933306"/>
                  <a:pt x="4952897" y="1829191"/>
                  <a:pt x="5260201" y="1829191"/>
                </a:cubicBezTo>
                <a:cubicBezTo>
                  <a:pt x="6122150" y="1829191"/>
                  <a:pt x="6376987" y="2416696"/>
                  <a:pt x="6376987" y="3539649"/>
                </a:cubicBezTo>
                <a:cubicBezTo>
                  <a:pt x="6376987" y="4930326"/>
                  <a:pt x="5852322" y="5324475"/>
                  <a:pt x="4780507" y="5324475"/>
                </a:cubicBezTo>
                <a:cubicBezTo>
                  <a:pt x="3911062" y="5324475"/>
                  <a:pt x="3363912" y="4967510"/>
                  <a:pt x="3393893" y="4037913"/>
                </a:cubicBezTo>
                <a:cubicBezTo>
                  <a:pt x="4450718" y="4037913"/>
                  <a:pt x="4450718" y="4037913"/>
                  <a:pt x="4450718" y="4037913"/>
                </a:cubicBezTo>
                <a:cubicBezTo>
                  <a:pt x="4450718" y="4179212"/>
                  <a:pt x="4465708" y="4313074"/>
                  <a:pt x="4525670" y="4409752"/>
                </a:cubicBezTo>
                <a:cubicBezTo>
                  <a:pt x="4585631" y="4506430"/>
                  <a:pt x="4683069" y="4565924"/>
                  <a:pt x="4847964" y="4565924"/>
                </a:cubicBezTo>
                <a:cubicBezTo>
                  <a:pt x="5267696" y="4565924"/>
                  <a:pt x="5320162" y="4246143"/>
                  <a:pt x="5320162" y="3539649"/>
                </a:cubicBezTo>
                <a:cubicBezTo>
                  <a:pt x="5320162" y="3204994"/>
                  <a:pt x="5350143" y="2498501"/>
                  <a:pt x="4870449" y="2498501"/>
                </a:cubicBezTo>
                <a:cubicBezTo>
                  <a:pt x="4563146" y="2498501"/>
                  <a:pt x="4473203" y="2840592"/>
                  <a:pt x="4473203" y="3078569"/>
                </a:cubicBezTo>
                <a:cubicBezTo>
                  <a:pt x="3453855" y="3078569"/>
                  <a:pt x="3453855" y="3078569"/>
                  <a:pt x="3453855" y="3078569"/>
                </a:cubicBezTo>
                <a:cubicBezTo>
                  <a:pt x="3453855" y="66675"/>
                  <a:pt x="3453855" y="66675"/>
                  <a:pt x="3453855" y="66675"/>
                </a:cubicBezTo>
                <a:close/>
                <a:moveTo>
                  <a:pt x="1513681" y="0"/>
                </a:moveTo>
                <a:cubicBezTo>
                  <a:pt x="2802558" y="0"/>
                  <a:pt x="3027362" y="661841"/>
                  <a:pt x="3027362" y="2647365"/>
                </a:cubicBezTo>
                <a:cubicBezTo>
                  <a:pt x="3027362" y="4275940"/>
                  <a:pt x="2922453" y="5324475"/>
                  <a:pt x="1513681" y="5324475"/>
                </a:cubicBezTo>
                <a:cubicBezTo>
                  <a:pt x="104908"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de-DE"/>
              <a:t>Bild durch Klicken auf Symbol hinzufügen</a:t>
            </a:r>
            <a:endParaRPr lang="de-DE" dirty="0"/>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12354464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6">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Bildplatzhalter 24">
            <a:extLst>
              <a:ext uri="{FF2B5EF4-FFF2-40B4-BE49-F238E27FC236}">
                <a16:creationId xmlns:a16="http://schemas.microsoft.com/office/drawing/2014/main" id="{87FBB8D6-D566-4BAB-A705-2AE0C793D641}"/>
              </a:ext>
            </a:extLst>
          </p:cNvPr>
          <p:cNvSpPr>
            <a:spLocks noGrp="1"/>
          </p:cNvSpPr>
          <p:nvPr>
            <p:ph type="pic" sz="quarter" idx="12"/>
          </p:nvPr>
        </p:nvSpPr>
        <p:spPr>
          <a:xfrm>
            <a:off x="5484813" y="765176"/>
            <a:ext cx="6351587" cy="5324475"/>
          </a:xfrm>
          <a:custGeom>
            <a:avLst/>
            <a:gdLst>
              <a:gd name="connsiteX0" fmla="*/ 4818659 w 6351587"/>
              <a:gd name="connsiteY0" fmla="*/ 2617619 h 5324475"/>
              <a:gd name="connsiteX1" fmla="*/ 4372648 w 6351587"/>
              <a:gd name="connsiteY1" fmla="*/ 3651281 h 5324475"/>
              <a:gd name="connsiteX2" fmla="*/ 4799919 w 6351587"/>
              <a:gd name="connsiteY2" fmla="*/ 4565961 h 5324475"/>
              <a:gd name="connsiteX3" fmla="*/ 5294653 w 6351587"/>
              <a:gd name="connsiteY3" fmla="*/ 3562044 h 5324475"/>
              <a:gd name="connsiteX4" fmla="*/ 4818659 w 6351587"/>
              <a:gd name="connsiteY4" fmla="*/ 2617619 h 5324475"/>
              <a:gd name="connsiteX5" fmla="*/ 1513681 w 6351587"/>
              <a:gd name="connsiteY5" fmla="*/ 758515 h 5324475"/>
              <a:gd name="connsiteX6" fmla="*/ 1056579 w 6351587"/>
              <a:gd name="connsiteY6" fmla="*/ 2662238 h 5324475"/>
              <a:gd name="connsiteX7" fmla="*/ 1513681 w 6351587"/>
              <a:gd name="connsiteY7" fmla="*/ 4565961 h 5324475"/>
              <a:gd name="connsiteX8" fmla="*/ 1970783 w 6351587"/>
              <a:gd name="connsiteY8" fmla="*/ 2662238 h 5324475"/>
              <a:gd name="connsiteX9" fmla="*/ 1513681 w 6351587"/>
              <a:gd name="connsiteY9" fmla="*/ 758515 h 5324475"/>
              <a:gd name="connsiteX10" fmla="*/ 4923602 w 6351587"/>
              <a:gd name="connsiteY10" fmla="*/ 0 h 5324475"/>
              <a:gd name="connsiteX11" fmla="*/ 6302863 w 6351587"/>
              <a:gd name="connsiteY11" fmla="*/ 1186109 h 5324475"/>
              <a:gd name="connsiteX12" fmla="*/ 5200954 w 6351587"/>
              <a:gd name="connsiteY12" fmla="*/ 1186109 h 5324475"/>
              <a:gd name="connsiteX13" fmla="*/ 5133490 w 6351587"/>
              <a:gd name="connsiteY13" fmla="*/ 855188 h 5324475"/>
              <a:gd name="connsiteX14" fmla="*/ 4833651 w 6351587"/>
              <a:gd name="connsiteY14" fmla="*/ 713896 h 5324475"/>
              <a:gd name="connsiteX15" fmla="*/ 4353908 w 6351587"/>
              <a:gd name="connsiteY15" fmla="*/ 2260671 h 5324475"/>
              <a:gd name="connsiteX16" fmla="*/ 5193458 w 6351587"/>
              <a:gd name="connsiteY16" fmla="*/ 1903723 h 5324475"/>
              <a:gd name="connsiteX17" fmla="*/ 6351587 w 6351587"/>
              <a:gd name="connsiteY17" fmla="*/ 3554608 h 5324475"/>
              <a:gd name="connsiteX18" fmla="*/ 4799919 w 6351587"/>
              <a:gd name="connsiteY18" fmla="*/ 5324475 h 5324475"/>
              <a:gd name="connsiteX19" fmla="*/ 4777431 w 6351587"/>
              <a:gd name="connsiteY19" fmla="*/ 5324475 h 5324475"/>
              <a:gd name="connsiteX20" fmla="*/ 3319462 w 6351587"/>
              <a:gd name="connsiteY20" fmla="*/ 3100986 h 5324475"/>
              <a:gd name="connsiteX21" fmla="*/ 4923602 w 6351587"/>
              <a:gd name="connsiteY21" fmla="*/ 0 h 5324475"/>
              <a:gd name="connsiteX22" fmla="*/ 1513681 w 6351587"/>
              <a:gd name="connsiteY22" fmla="*/ 0 h 5324475"/>
              <a:gd name="connsiteX23" fmla="*/ 3027362 w 6351587"/>
              <a:gd name="connsiteY23" fmla="*/ 2647365 h 5324475"/>
              <a:gd name="connsiteX24" fmla="*/ 1513681 w 6351587"/>
              <a:gd name="connsiteY24" fmla="*/ 5324475 h 5324475"/>
              <a:gd name="connsiteX25" fmla="*/ 0 w 6351587"/>
              <a:gd name="connsiteY25" fmla="*/ 2647365 h 5324475"/>
              <a:gd name="connsiteX26" fmla="*/ 1513681 w 6351587"/>
              <a:gd name="connsiteY26"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351587" h="5324475">
                <a:moveTo>
                  <a:pt x="4818659" y="2617619"/>
                </a:moveTo>
                <a:cubicBezTo>
                  <a:pt x="4406379" y="2617619"/>
                  <a:pt x="4372648" y="2996876"/>
                  <a:pt x="4372648" y="3651281"/>
                </a:cubicBezTo>
                <a:cubicBezTo>
                  <a:pt x="4372648" y="3956174"/>
                  <a:pt x="4380143" y="4558524"/>
                  <a:pt x="4799919" y="4565961"/>
                </a:cubicBezTo>
                <a:cubicBezTo>
                  <a:pt x="5159726" y="4565961"/>
                  <a:pt x="5294653" y="4361459"/>
                  <a:pt x="5294653" y="3562044"/>
                </a:cubicBezTo>
                <a:cubicBezTo>
                  <a:pt x="5294653" y="2907639"/>
                  <a:pt x="5215946" y="2617619"/>
                  <a:pt x="4818659" y="2617619"/>
                </a:cubicBezTo>
                <a:close/>
                <a:moveTo>
                  <a:pt x="1513681" y="758515"/>
                </a:moveTo>
                <a:cubicBezTo>
                  <a:pt x="1064073" y="758515"/>
                  <a:pt x="1056579" y="1063408"/>
                  <a:pt x="1056579" y="2662238"/>
                </a:cubicBezTo>
                <a:cubicBezTo>
                  <a:pt x="1056579" y="4231322"/>
                  <a:pt x="1094047" y="4565961"/>
                  <a:pt x="1513681" y="4565961"/>
                </a:cubicBezTo>
                <a:cubicBezTo>
                  <a:pt x="1933316" y="4565961"/>
                  <a:pt x="1970783" y="4231322"/>
                  <a:pt x="1970783" y="2662238"/>
                </a:cubicBezTo>
                <a:cubicBezTo>
                  <a:pt x="1970783" y="1063408"/>
                  <a:pt x="1963289" y="758515"/>
                  <a:pt x="1513681" y="758515"/>
                </a:cubicBezTo>
                <a:close/>
                <a:moveTo>
                  <a:pt x="4923602" y="0"/>
                </a:moveTo>
                <a:cubicBezTo>
                  <a:pt x="5718177" y="0"/>
                  <a:pt x="6310359" y="338357"/>
                  <a:pt x="6302863" y="1186109"/>
                </a:cubicBezTo>
                <a:cubicBezTo>
                  <a:pt x="6302863" y="1186109"/>
                  <a:pt x="6302863" y="1186109"/>
                  <a:pt x="5200954" y="1186109"/>
                </a:cubicBezTo>
                <a:cubicBezTo>
                  <a:pt x="5208450" y="1052253"/>
                  <a:pt x="5185962" y="936989"/>
                  <a:pt x="5133490" y="855188"/>
                </a:cubicBezTo>
                <a:cubicBezTo>
                  <a:pt x="5073522" y="765951"/>
                  <a:pt x="4983570" y="713896"/>
                  <a:pt x="4833651" y="713896"/>
                </a:cubicBezTo>
                <a:cubicBezTo>
                  <a:pt x="4368900" y="713896"/>
                  <a:pt x="4353908" y="944425"/>
                  <a:pt x="4353908" y="2260671"/>
                </a:cubicBezTo>
                <a:cubicBezTo>
                  <a:pt x="4646251" y="2007833"/>
                  <a:pt x="4803667" y="1903723"/>
                  <a:pt x="5193458" y="1903723"/>
                </a:cubicBezTo>
                <a:cubicBezTo>
                  <a:pt x="6167935" y="1903723"/>
                  <a:pt x="6351587" y="2758911"/>
                  <a:pt x="6351587" y="3554608"/>
                </a:cubicBezTo>
                <a:cubicBezTo>
                  <a:pt x="6351587" y="4621734"/>
                  <a:pt x="5954300" y="5309602"/>
                  <a:pt x="4799919" y="5324475"/>
                </a:cubicBezTo>
                <a:cubicBezTo>
                  <a:pt x="4799919" y="5324475"/>
                  <a:pt x="4784927" y="5324475"/>
                  <a:pt x="4777431" y="5324475"/>
                </a:cubicBezTo>
                <a:cubicBezTo>
                  <a:pt x="3413162" y="5324475"/>
                  <a:pt x="3319462" y="4164394"/>
                  <a:pt x="3319462" y="3100986"/>
                </a:cubicBezTo>
                <a:cubicBezTo>
                  <a:pt x="3319462" y="1033662"/>
                  <a:pt x="3431902" y="0"/>
                  <a:pt x="4923602" y="0"/>
                </a:cubicBezTo>
                <a:close/>
                <a:moveTo>
                  <a:pt x="1513681" y="0"/>
                </a:moveTo>
                <a:cubicBezTo>
                  <a:pt x="2802558" y="0"/>
                  <a:pt x="3027362" y="661841"/>
                  <a:pt x="3027362" y="2647365"/>
                </a:cubicBezTo>
                <a:cubicBezTo>
                  <a:pt x="3027362" y="4275940"/>
                  <a:pt x="2922453" y="5324475"/>
                  <a:pt x="1513681" y="5324475"/>
                </a:cubicBezTo>
                <a:cubicBezTo>
                  <a:pt x="104909"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164659975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7">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3" y="768350"/>
            <a:ext cx="6216650"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8" name="Bildplatzhalter 17">
            <a:extLst>
              <a:ext uri="{FF2B5EF4-FFF2-40B4-BE49-F238E27FC236}">
                <a16:creationId xmlns:a16="http://schemas.microsoft.com/office/drawing/2014/main" id="{2556C16B-02E0-499C-B16B-E3D129722914}"/>
              </a:ext>
            </a:extLst>
          </p:cNvPr>
          <p:cNvSpPr>
            <a:spLocks noGrp="1"/>
          </p:cNvSpPr>
          <p:nvPr>
            <p:ph type="pic" sz="quarter" idx="12"/>
          </p:nvPr>
        </p:nvSpPr>
        <p:spPr>
          <a:xfrm>
            <a:off x="5481638" y="765176"/>
            <a:ext cx="6219825" cy="5324475"/>
          </a:xfrm>
          <a:custGeom>
            <a:avLst/>
            <a:gdLst>
              <a:gd name="connsiteX0" fmla="*/ 1513682 w 6219825"/>
              <a:gd name="connsiteY0" fmla="*/ 758515 h 5324475"/>
              <a:gd name="connsiteX1" fmla="*/ 1056580 w 6219825"/>
              <a:gd name="connsiteY1" fmla="*/ 2662238 h 5324475"/>
              <a:gd name="connsiteX2" fmla="*/ 1513682 w 6219825"/>
              <a:gd name="connsiteY2" fmla="*/ 4565961 h 5324475"/>
              <a:gd name="connsiteX3" fmla="*/ 1970784 w 6219825"/>
              <a:gd name="connsiteY3" fmla="*/ 2662238 h 5324475"/>
              <a:gd name="connsiteX4" fmla="*/ 1513682 w 6219825"/>
              <a:gd name="connsiteY4" fmla="*/ 758515 h 5324475"/>
              <a:gd name="connsiteX5" fmla="*/ 3409950 w 6219825"/>
              <a:gd name="connsiteY5" fmla="*/ 66675 h 5324475"/>
              <a:gd name="connsiteX6" fmla="*/ 6219825 w 6219825"/>
              <a:gd name="connsiteY6" fmla="*/ 66675 h 5324475"/>
              <a:gd name="connsiteX7" fmla="*/ 6219825 w 6219825"/>
              <a:gd name="connsiteY7" fmla="*/ 1055688 h 5324475"/>
              <a:gd name="connsiteX8" fmla="*/ 4945062 w 6219825"/>
              <a:gd name="connsiteY8" fmla="*/ 5257800 h 5324475"/>
              <a:gd name="connsiteX9" fmla="*/ 3768725 w 6219825"/>
              <a:gd name="connsiteY9" fmla="*/ 5257800 h 5324475"/>
              <a:gd name="connsiteX10" fmla="*/ 5200650 w 6219825"/>
              <a:gd name="connsiteY10" fmla="*/ 869950 h 5324475"/>
              <a:gd name="connsiteX11" fmla="*/ 3409950 w 6219825"/>
              <a:gd name="connsiteY11" fmla="*/ 869950 h 5324475"/>
              <a:gd name="connsiteX12" fmla="*/ 1513682 w 6219825"/>
              <a:gd name="connsiteY12" fmla="*/ 0 h 5324475"/>
              <a:gd name="connsiteX13" fmla="*/ 3027363 w 6219825"/>
              <a:gd name="connsiteY13" fmla="*/ 2647365 h 5324475"/>
              <a:gd name="connsiteX14" fmla="*/ 1513682 w 6219825"/>
              <a:gd name="connsiteY14" fmla="*/ 5324475 h 5324475"/>
              <a:gd name="connsiteX15" fmla="*/ 0 w 6219825"/>
              <a:gd name="connsiteY15" fmla="*/ 2647365 h 5324475"/>
              <a:gd name="connsiteX16" fmla="*/ 1513682 w 6219825"/>
              <a:gd name="connsiteY16"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19825" h="5324475">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3409950" y="66675"/>
                </a:moveTo>
                <a:lnTo>
                  <a:pt x="6219825" y="66675"/>
                </a:lnTo>
                <a:lnTo>
                  <a:pt x="6219825" y="1055688"/>
                </a:lnTo>
                <a:lnTo>
                  <a:pt x="4945062" y="5257800"/>
                </a:lnTo>
                <a:lnTo>
                  <a:pt x="3768725" y="5257800"/>
                </a:lnTo>
                <a:lnTo>
                  <a:pt x="5200650" y="869950"/>
                </a:lnTo>
                <a:lnTo>
                  <a:pt x="3409950" y="869950"/>
                </a:lnTo>
                <a:close/>
                <a:moveTo>
                  <a:pt x="1513682" y="0"/>
                </a:moveTo>
                <a:cubicBezTo>
                  <a:pt x="2802559" y="0"/>
                  <a:pt x="3027363" y="661841"/>
                  <a:pt x="3027363" y="2647365"/>
                </a:cubicBezTo>
                <a:cubicBezTo>
                  <a:pt x="3027363" y="4275940"/>
                  <a:pt x="2922454"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221467137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8">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3" y="768350"/>
            <a:ext cx="6216650"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6" name="Bildplatzhalter 45">
            <a:extLst>
              <a:ext uri="{FF2B5EF4-FFF2-40B4-BE49-F238E27FC236}">
                <a16:creationId xmlns:a16="http://schemas.microsoft.com/office/drawing/2014/main" id="{286F1DC7-1C16-4D6A-BED6-DC5C2D85898E}"/>
              </a:ext>
            </a:extLst>
          </p:cNvPr>
          <p:cNvSpPr>
            <a:spLocks noGrp="1"/>
          </p:cNvSpPr>
          <p:nvPr>
            <p:ph type="pic" sz="quarter" idx="12"/>
          </p:nvPr>
        </p:nvSpPr>
        <p:spPr>
          <a:xfrm>
            <a:off x="5510214" y="765175"/>
            <a:ext cx="6351587" cy="5324475"/>
          </a:xfrm>
          <a:custGeom>
            <a:avLst/>
            <a:gdLst>
              <a:gd name="connsiteX0" fmla="*/ 4840861 w 6351587"/>
              <a:gd name="connsiteY0" fmla="*/ 2937385 h 5324475"/>
              <a:gd name="connsiteX1" fmla="*/ 4383519 w 6351587"/>
              <a:gd name="connsiteY1" fmla="*/ 3859501 h 5324475"/>
              <a:gd name="connsiteX2" fmla="*/ 4840861 w 6351587"/>
              <a:gd name="connsiteY2" fmla="*/ 4565961 h 5324475"/>
              <a:gd name="connsiteX3" fmla="*/ 4844609 w 6351587"/>
              <a:gd name="connsiteY3" fmla="*/ 4565961 h 5324475"/>
              <a:gd name="connsiteX4" fmla="*/ 5294453 w 6351587"/>
              <a:gd name="connsiteY4" fmla="*/ 3859501 h 5324475"/>
              <a:gd name="connsiteX5" fmla="*/ 4840861 w 6351587"/>
              <a:gd name="connsiteY5" fmla="*/ 2937385 h 5324475"/>
              <a:gd name="connsiteX6" fmla="*/ 4840861 w 6351587"/>
              <a:gd name="connsiteY6" fmla="*/ 758515 h 5324475"/>
              <a:gd name="connsiteX7" fmla="*/ 4428504 w 6351587"/>
              <a:gd name="connsiteY7" fmla="*/ 1435229 h 5324475"/>
              <a:gd name="connsiteX8" fmla="*/ 4840861 w 6351587"/>
              <a:gd name="connsiteY8" fmla="*/ 2134252 h 5324475"/>
              <a:gd name="connsiteX9" fmla="*/ 4844609 w 6351587"/>
              <a:gd name="connsiteY9" fmla="*/ 2134252 h 5324475"/>
              <a:gd name="connsiteX10" fmla="*/ 5253218 w 6351587"/>
              <a:gd name="connsiteY10" fmla="*/ 1435229 h 5324475"/>
              <a:gd name="connsiteX11" fmla="*/ 4840861 w 6351587"/>
              <a:gd name="connsiteY11" fmla="*/ 758515 h 5324475"/>
              <a:gd name="connsiteX12" fmla="*/ 1513681 w 6351587"/>
              <a:gd name="connsiteY12" fmla="*/ 758515 h 5324475"/>
              <a:gd name="connsiteX13" fmla="*/ 1056579 w 6351587"/>
              <a:gd name="connsiteY13" fmla="*/ 2662238 h 5324475"/>
              <a:gd name="connsiteX14" fmla="*/ 1513681 w 6351587"/>
              <a:gd name="connsiteY14" fmla="*/ 4565961 h 5324475"/>
              <a:gd name="connsiteX15" fmla="*/ 1970783 w 6351587"/>
              <a:gd name="connsiteY15" fmla="*/ 2662238 h 5324475"/>
              <a:gd name="connsiteX16" fmla="*/ 1513681 w 6351587"/>
              <a:gd name="connsiteY16" fmla="*/ 758515 h 5324475"/>
              <a:gd name="connsiteX17" fmla="*/ 4837112 w 6351587"/>
              <a:gd name="connsiteY17" fmla="*/ 0 h 5324475"/>
              <a:gd name="connsiteX18" fmla="*/ 6306603 w 6351587"/>
              <a:gd name="connsiteY18" fmla="*/ 1375737 h 5324475"/>
              <a:gd name="connsiteX19" fmla="*/ 5579355 w 6351587"/>
              <a:gd name="connsiteY19" fmla="*/ 2506073 h 5324475"/>
              <a:gd name="connsiteX20" fmla="*/ 5579355 w 6351587"/>
              <a:gd name="connsiteY20" fmla="*/ 2520946 h 5324475"/>
              <a:gd name="connsiteX21" fmla="*/ 6351587 w 6351587"/>
              <a:gd name="connsiteY21" fmla="*/ 3926429 h 5324475"/>
              <a:gd name="connsiteX22" fmla="*/ 4844609 w 6351587"/>
              <a:gd name="connsiteY22" fmla="*/ 5324475 h 5324475"/>
              <a:gd name="connsiteX23" fmla="*/ 4837112 w 6351587"/>
              <a:gd name="connsiteY23" fmla="*/ 5324475 h 5324475"/>
              <a:gd name="connsiteX24" fmla="*/ 3322637 w 6351587"/>
              <a:gd name="connsiteY24" fmla="*/ 3926429 h 5324475"/>
              <a:gd name="connsiteX25" fmla="*/ 4094869 w 6351587"/>
              <a:gd name="connsiteY25" fmla="*/ 2520946 h 5324475"/>
              <a:gd name="connsiteX26" fmla="*/ 4094869 w 6351587"/>
              <a:gd name="connsiteY26" fmla="*/ 2506073 h 5324475"/>
              <a:gd name="connsiteX27" fmla="*/ 3367621 w 6351587"/>
              <a:gd name="connsiteY27" fmla="*/ 1375737 h 5324475"/>
              <a:gd name="connsiteX28" fmla="*/ 4837112 w 6351587"/>
              <a:gd name="connsiteY28" fmla="*/ 0 h 5324475"/>
              <a:gd name="connsiteX29" fmla="*/ 1513681 w 6351587"/>
              <a:gd name="connsiteY29" fmla="*/ 0 h 5324475"/>
              <a:gd name="connsiteX30" fmla="*/ 3027362 w 6351587"/>
              <a:gd name="connsiteY30" fmla="*/ 2647365 h 5324475"/>
              <a:gd name="connsiteX31" fmla="*/ 1513681 w 6351587"/>
              <a:gd name="connsiteY31" fmla="*/ 5324475 h 5324475"/>
              <a:gd name="connsiteX32" fmla="*/ 0 w 6351587"/>
              <a:gd name="connsiteY32" fmla="*/ 2647365 h 5324475"/>
              <a:gd name="connsiteX33" fmla="*/ 1513681 w 6351587"/>
              <a:gd name="connsiteY33"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351587" h="5324475">
                <a:moveTo>
                  <a:pt x="4840861" y="2937385"/>
                </a:moveTo>
                <a:cubicBezTo>
                  <a:pt x="4368524" y="2937385"/>
                  <a:pt x="4383519" y="3547171"/>
                  <a:pt x="4383519" y="3859501"/>
                </a:cubicBezTo>
                <a:cubicBezTo>
                  <a:pt x="4383519" y="4156958"/>
                  <a:pt x="4436001" y="4565961"/>
                  <a:pt x="4840861" y="4565961"/>
                </a:cubicBezTo>
                <a:cubicBezTo>
                  <a:pt x="4840861" y="4565961"/>
                  <a:pt x="4844609" y="4565961"/>
                  <a:pt x="4844609" y="4565961"/>
                </a:cubicBezTo>
                <a:cubicBezTo>
                  <a:pt x="5249469" y="4562242"/>
                  <a:pt x="5294453" y="4156958"/>
                  <a:pt x="5294453" y="3859501"/>
                </a:cubicBezTo>
                <a:cubicBezTo>
                  <a:pt x="5294453" y="3550890"/>
                  <a:pt x="5309448" y="2944821"/>
                  <a:pt x="4840861" y="2937385"/>
                </a:cubicBezTo>
                <a:close/>
                <a:moveTo>
                  <a:pt x="4840861" y="758515"/>
                </a:moveTo>
                <a:cubicBezTo>
                  <a:pt x="4473488" y="758515"/>
                  <a:pt x="4428504" y="1182390"/>
                  <a:pt x="4428504" y="1435229"/>
                </a:cubicBezTo>
                <a:cubicBezTo>
                  <a:pt x="4428504" y="1702940"/>
                  <a:pt x="4473488" y="2130534"/>
                  <a:pt x="4840861" y="2134252"/>
                </a:cubicBezTo>
                <a:cubicBezTo>
                  <a:pt x="4844609" y="2134252"/>
                  <a:pt x="4840861" y="2134252"/>
                  <a:pt x="4844609" y="2134252"/>
                </a:cubicBezTo>
                <a:cubicBezTo>
                  <a:pt x="5211982" y="2126816"/>
                  <a:pt x="5253218" y="1702940"/>
                  <a:pt x="5253218" y="1435229"/>
                </a:cubicBezTo>
                <a:cubicBezTo>
                  <a:pt x="5253218" y="1182390"/>
                  <a:pt x="5208233" y="758515"/>
                  <a:pt x="4840861" y="758515"/>
                </a:cubicBezTo>
                <a:close/>
                <a:moveTo>
                  <a:pt x="1513681" y="758515"/>
                </a:moveTo>
                <a:cubicBezTo>
                  <a:pt x="1064073" y="758515"/>
                  <a:pt x="1056579" y="1063408"/>
                  <a:pt x="1056579" y="2662238"/>
                </a:cubicBezTo>
                <a:cubicBezTo>
                  <a:pt x="1056579" y="4231322"/>
                  <a:pt x="1094046" y="4565961"/>
                  <a:pt x="1513681" y="4565961"/>
                </a:cubicBezTo>
                <a:cubicBezTo>
                  <a:pt x="1933315" y="4565961"/>
                  <a:pt x="1970783" y="4231322"/>
                  <a:pt x="1970783" y="2662238"/>
                </a:cubicBezTo>
                <a:cubicBezTo>
                  <a:pt x="1970783" y="1063408"/>
                  <a:pt x="1963289" y="758515"/>
                  <a:pt x="1513681" y="758515"/>
                </a:cubicBezTo>
                <a:close/>
                <a:moveTo>
                  <a:pt x="4837112" y="0"/>
                </a:moveTo>
                <a:cubicBezTo>
                  <a:pt x="5804277" y="0"/>
                  <a:pt x="6306603" y="431312"/>
                  <a:pt x="6306603" y="1375737"/>
                </a:cubicBezTo>
                <a:cubicBezTo>
                  <a:pt x="6306603" y="1926032"/>
                  <a:pt x="6179147" y="2357345"/>
                  <a:pt x="5579355" y="2506073"/>
                </a:cubicBezTo>
                <a:cubicBezTo>
                  <a:pt x="5579355" y="2506073"/>
                  <a:pt x="5579355" y="2506073"/>
                  <a:pt x="5579355" y="2520946"/>
                </a:cubicBezTo>
                <a:cubicBezTo>
                  <a:pt x="6254121" y="2758911"/>
                  <a:pt x="6351587" y="3286897"/>
                  <a:pt x="6351587" y="3926429"/>
                </a:cubicBezTo>
                <a:cubicBezTo>
                  <a:pt x="6351587" y="4900599"/>
                  <a:pt x="5834266" y="5324475"/>
                  <a:pt x="4844609" y="5324475"/>
                </a:cubicBezTo>
                <a:cubicBezTo>
                  <a:pt x="4844609" y="5324475"/>
                  <a:pt x="4840861" y="5324475"/>
                  <a:pt x="4837112" y="5324475"/>
                </a:cubicBezTo>
                <a:cubicBezTo>
                  <a:pt x="3847455" y="5324475"/>
                  <a:pt x="3322637" y="4900599"/>
                  <a:pt x="3322637" y="3926429"/>
                </a:cubicBezTo>
                <a:cubicBezTo>
                  <a:pt x="3322637" y="3286897"/>
                  <a:pt x="3420103" y="2758911"/>
                  <a:pt x="4094869" y="2520946"/>
                </a:cubicBezTo>
                <a:cubicBezTo>
                  <a:pt x="4094869" y="2520946"/>
                  <a:pt x="4094869" y="2520946"/>
                  <a:pt x="4094869" y="2506073"/>
                </a:cubicBezTo>
                <a:cubicBezTo>
                  <a:pt x="3510072" y="2357345"/>
                  <a:pt x="3367621" y="1926032"/>
                  <a:pt x="3367621" y="1375737"/>
                </a:cubicBezTo>
                <a:cubicBezTo>
                  <a:pt x="3367621" y="431312"/>
                  <a:pt x="3869947" y="0"/>
                  <a:pt x="4837112" y="0"/>
                </a:cubicBezTo>
                <a:close/>
                <a:moveTo>
                  <a:pt x="1513681" y="0"/>
                </a:moveTo>
                <a:cubicBezTo>
                  <a:pt x="2802558" y="0"/>
                  <a:pt x="3027362" y="661841"/>
                  <a:pt x="3027362" y="2647365"/>
                </a:cubicBezTo>
                <a:cubicBezTo>
                  <a:pt x="3027362" y="4275940"/>
                  <a:pt x="2922453" y="5324475"/>
                  <a:pt x="1513681" y="5324475"/>
                </a:cubicBezTo>
                <a:cubicBezTo>
                  <a:pt x="104908"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22888852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9">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3" y="768350"/>
            <a:ext cx="6216650"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6" name="Bildplatzhalter 15">
            <a:extLst>
              <a:ext uri="{FF2B5EF4-FFF2-40B4-BE49-F238E27FC236}">
                <a16:creationId xmlns:a16="http://schemas.microsoft.com/office/drawing/2014/main" id="{6011AACA-54C2-4EF9-87BC-944999F30399}"/>
              </a:ext>
            </a:extLst>
          </p:cNvPr>
          <p:cNvSpPr>
            <a:spLocks noGrp="1"/>
          </p:cNvSpPr>
          <p:nvPr>
            <p:ph type="pic" sz="quarter" idx="12"/>
          </p:nvPr>
        </p:nvSpPr>
        <p:spPr>
          <a:xfrm>
            <a:off x="5521326" y="765174"/>
            <a:ext cx="6355205" cy="5327650"/>
          </a:xfrm>
          <a:custGeom>
            <a:avLst/>
            <a:gdLst>
              <a:gd name="connsiteX0" fmla="*/ 1513682 w 6355205"/>
              <a:gd name="connsiteY0" fmla="*/ 758515 h 5327650"/>
              <a:gd name="connsiteX1" fmla="*/ 1056580 w 6355205"/>
              <a:gd name="connsiteY1" fmla="*/ 2662238 h 5327650"/>
              <a:gd name="connsiteX2" fmla="*/ 1513682 w 6355205"/>
              <a:gd name="connsiteY2" fmla="*/ 4565961 h 5327650"/>
              <a:gd name="connsiteX3" fmla="*/ 1970784 w 6355205"/>
              <a:gd name="connsiteY3" fmla="*/ 2662238 h 5327650"/>
              <a:gd name="connsiteX4" fmla="*/ 1513682 w 6355205"/>
              <a:gd name="connsiteY4" fmla="*/ 758515 h 5327650"/>
              <a:gd name="connsiteX5" fmla="*/ 4833586 w 6355205"/>
              <a:gd name="connsiteY5" fmla="*/ 713823 h 5327650"/>
              <a:gd name="connsiteX6" fmla="*/ 4376351 w 6355205"/>
              <a:gd name="connsiteY6" fmla="*/ 1635845 h 5327650"/>
              <a:gd name="connsiteX7" fmla="*/ 4814847 w 6355205"/>
              <a:gd name="connsiteY7" fmla="*/ 2535560 h 5327650"/>
              <a:gd name="connsiteX8" fmla="*/ 4822343 w 6355205"/>
              <a:gd name="connsiteY8" fmla="*/ 2535560 h 5327650"/>
              <a:gd name="connsiteX9" fmla="*/ 5298317 w 6355205"/>
              <a:gd name="connsiteY9" fmla="*/ 1613538 h 5327650"/>
              <a:gd name="connsiteX10" fmla="*/ 4833586 w 6355205"/>
              <a:gd name="connsiteY10" fmla="*/ 713823 h 5327650"/>
              <a:gd name="connsiteX11" fmla="*/ 4811099 w 6355205"/>
              <a:gd name="connsiteY11" fmla="*/ 0 h 5327650"/>
              <a:gd name="connsiteX12" fmla="*/ 6355205 w 6355205"/>
              <a:gd name="connsiteY12" fmla="*/ 2687991 h 5327650"/>
              <a:gd name="connsiteX13" fmla="*/ 4803604 w 6355205"/>
              <a:gd name="connsiteY13" fmla="*/ 5327650 h 5327650"/>
              <a:gd name="connsiteX14" fmla="*/ 3394420 w 6355205"/>
              <a:gd name="connsiteY14" fmla="*/ 4041281 h 5327650"/>
              <a:gd name="connsiteX15" fmla="*/ 4443812 w 6355205"/>
              <a:gd name="connsiteY15" fmla="*/ 4041281 h 5327650"/>
              <a:gd name="connsiteX16" fmla="*/ 4518769 w 6355205"/>
              <a:gd name="connsiteY16" fmla="*/ 4405628 h 5327650"/>
              <a:gd name="connsiteX17" fmla="*/ 4829839 w 6355205"/>
              <a:gd name="connsiteY17" fmla="*/ 4565495 h 5327650"/>
              <a:gd name="connsiteX18" fmla="*/ 5294569 w 6355205"/>
              <a:gd name="connsiteY18" fmla="*/ 2907343 h 5327650"/>
              <a:gd name="connsiteX19" fmla="*/ 4814847 w 6355205"/>
              <a:gd name="connsiteY19" fmla="*/ 3197334 h 5327650"/>
              <a:gd name="connsiteX20" fmla="*/ 4428821 w 6355205"/>
              <a:gd name="connsiteY20" fmla="*/ 3249383 h 5327650"/>
              <a:gd name="connsiteX21" fmla="*/ 3319463 w 6355205"/>
              <a:gd name="connsiteY21" fmla="*/ 1844044 h 5327650"/>
              <a:gd name="connsiteX22" fmla="*/ 4811099 w 6355205"/>
              <a:gd name="connsiteY22" fmla="*/ 0 h 5327650"/>
              <a:gd name="connsiteX23" fmla="*/ 1513682 w 6355205"/>
              <a:gd name="connsiteY23" fmla="*/ 0 h 5327650"/>
              <a:gd name="connsiteX24" fmla="*/ 3027363 w 6355205"/>
              <a:gd name="connsiteY24" fmla="*/ 2647365 h 5327650"/>
              <a:gd name="connsiteX25" fmla="*/ 1513682 w 6355205"/>
              <a:gd name="connsiteY25" fmla="*/ 5324475 h 5327650"/>
              <a:gd name="connsiteX26" fmla="*/ 0 w 6355205"/>
              <a:gd name="connsiteY26" fmla="*/ 2647365 h 5327650"/>
              <a:gd name="connsiteX27" fmla="*/ 1513682 w 6355205"/>
              <a:gd name="connsiteY27" fmla="*/ 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55205" h="5327650">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4833586" y="713823"/>
                </a:moveTo>
                <a:cubicBezTo>
                  <a:pt x="4376351" y="713823"/>
                  <a:pt x="4376351" y="1316112"/>
                  <a:pt x="4376351" y="1635845"/>
                </a:cubicBezTo>
                <a:cubicBezTo>
                  <a:pt x="4376351" y="1955579"/>
                  <a:pt x="4380099" y="2528124"/>
                  <a:pt x="4814847" y="2535560"/>
                </a:cubicBezTo>
                <a:cubicBezTo>
                  <a:pt x="4814847" y="2535560"/>
                  <a:pt x="4822343" y="2535560"/>
                  <a:pt x="4822343" y="2535560"/>
                </a:cubicBezTo>
                <a:cubicBezTo>
                  <a:pt x="5272083" y="2535560"/>
                  <a:pt x="5298317" y="1933272"/>
                  <a:pt x="5298317" y="1613538"/>
                </a:cubicBezTo>
                <a:cubicBezTo>
                  <a:pt x="5298317" y="1286369"/>
                  <a:pt x="5283326" y="713823"/>
                  <a:pt x="4833586" y="713823"/>
                </a:cubicBezTo>
                <a:close/>
                <a:moveTo>
                  <a:pt x="4811099" y="0"/>
                </a:moveTo>
                <a:cubicBezTo>
                  <a:pt x="6362701" y="0"/>
                  <a:pt x="6355205" y="1230602"/>
                  <a:pt x="6355205" y="2687991"/>
                </a:cubicBezTo>
                <a:cubicBezTo>
                  <a:pt x="6355205" y="3966924"/>
                  <a:pt x="6332718" y="5327650"/>
                  <a:pt x="4803604" y="5327650"/>
                </a:cubicBezTo>
                <a:cubicBezTo>
                  <a:pt x="3896629" y="5327650"/>
                  <a:pt x="3371933" y="5022788"/>
                  <a:pt x="3394420" y="4041281"/>
                </a:cubicBezTo>
                <a:cubicBezTo>
                  <a:pt x="3394420" y="4041281"/>
                  <a:pt x="3394420" y="4041281"/>
                  <a:pt x="4443812" y="4041281"/>
                </a:cubicBezTo>
                <a:cubicBezTo>
                  <a:pt x="4443812" y="4175123"/>
                  <a:pt x="4458803" y="4308965"/>
                  <a:pt x="4518769" y="4405628"/>
                </a:cubicBezTo>
                <a:cubicBezTo>
                  <a:pt x="4578734" y="4502292"/>
                  <a:pt x="4672430" y="4565495"/>
                  <a:pt x="4829839" y="4565495"/>
                </a:cubicBezTo>
                <a:cubicBezTo>
                  <a:pt x="5354535" y="4565495"/>
                  <a:pt x="5294569" y="4141662"/>
                  <a:pt x="5294569" y="2907343"/>
                </a:cubicBezTo>
                <a:cubicBezTo>
                  <a:pt x="5152152" y="3048621"/>
                  <a:pt x="4994743" y="3141566"/>
                  <a:pt x="4814847" y="3197334"/>
                </a:cubicBezTo>
                <a:cubicBezTo>
                  <a:pt x="4694917" y="3234512"/>
                  <a:pt x="4563743" y="3249383"/>
                  <a:pt x="4428821" y="3249383"/>
                </a:cubicBezTo>
                <a:cubicBezTo>
                  <a:pt x="3626785" y="3249383"/>
                  <a:pt x="3319463" y="2535560"/>
                  <a:pt x="3319463" y="1844044"/>
                </a:cubicBezTo>
                <a:cubicBezTo>
                  <a:pt x="3319463" y="825358"/>
                  <a:pt x="3634281" y="0"/>
                  <a:pt x="4811099" y="0"/>
                </a:cubicBezTo>
                <a:close/>
                <a:moveTo>
                  <a:pt x="1513682" y="0"/>
                </a:moveTo>
                <a:cubicBezTo>
                  <a:pt x="2802559" y="0"/>
                  <a:pt x="3027363" y="661841"/>
                  <a:pt x="3027363" y="2647365"/>
                </a:cubicBezTo>
                <a:cubicBezTo>
                  <a:pt x="3027363" y="4275940"/>
                  <a:pt x="2922455"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198702566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10">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3" y="768350"/>
            <a:ext cx="6216650"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7" name="Bildplatzhalter 16">
            <a:extLst>
              <a:ext uri="{FF2B5EF4-FFF2-40B4-BE49-F238E27FC236}">
                <a16:creationId xmlns:a16="http://schemas.microsoft.com/office/drawing/2014/main" id="{532DFA9D-5800-4F7F-924A-442E4B53022B}"/>
              </a:ext>
            </a:extLst>
          </p:cNvPr>
          <p:cNvSpPr>
            <a:spLocks noGrp="1"/>
          </p:cNvSpPr>
          <p:nvPr>
            <p:ph type="pic" sz="quarter" idx="12"/>
          </p:nvPr>
        </p:nvSpPr>
        <p:spPr>
          <a:xfrm>
            <a:off x="6020518" y="765174"/>
            <a:ext cx="5858744" cy="5327650"/>
          </a:xfrm>
          <a:custGeom>
            <a:avLst/>
            <a:gdLst>
              <a:gd name="connsiteX0" fmla="*/ 4345063 w 5858744"/>
              <a:gd name="connsiteY0" fmla="*/ 758967 h 5327650"/>
              <a:gd name="connsiteX1" fmla="*/ 3887961 w 5858744"/>
              <a:gd name="connsiteY1" fmla="*/ 2663825 h 5327650"/>
              <a:gd name="connsiteX2" fmla="*/ 4345063 w 5858744"/>
              <a:gd name="connsiteY2" fmla="*/ 4568683 h 5327650"/>
              <a:gd name="connsiteX3" fmla="*/ 4802164 w 5858744"/>
              <a:gd name="connsiteY3" fmla="*/ 2663825 h 5327650"/>
              <a:gd name="connsiteX4" fmla="*/ 4345063 w 5858744"/>
              <a:gd name="connsiteY4" fmla="*/ 758967 h 5327650"/>
              <a:gd name="connsiteX5" fmla="*/ 1011810 w 5858744"/>
              <a:gd name="connsiteY5" fmla="*/ 82550 h 5327650"/>
              <a:gd name="connsiteX6" fmla="*/ 2016125 w 5858744"/>
              <a:gd name="connsiteY6" fmla="*/ 82550 h 5327650"/>
              <a:gd name="connsiteX7" fmla="*/ 2016125 w 5858744"/>
              <a:gd name="connsiteY7" fmla="*/ 5275263 h 5327650"/>
              <a:gd name="connsiteX8" fmla="*/ 884397 w 5858744"/>
              <a:gd name="connsiteY8" fmla="*/ 5275263 h 5327650"/>
              <a:gd name="connsiteX9" fmla="*/ 884397 w 5858744"/>
              <a:gd name="connsiteY9" fmla="*/ 1280296 h 5327650"/>
              <a:gd name="connsiteX10" fmla="*/ 0 w 5858744"/>
              <a:gd name="connsiteY10" fmla="*/ 1860571 h 5327650"/>
              <a:gd name="connsiteX11" fmla="*/ 0 w 5858744"/>
              <a:gd name="connsiteY11" fmla="*/ 886007 h 5327650"/>
              <a:gd name="connsiteX12" fmla="*/ 1011810 w 5858744"/>
              <a:gd name="connsiteY12" fmla="*/ 82550 h 5327650"/>
              <a:gd name="connsiteX13" fmla="*/ 4345063 w 5858744"/>
              <a:gd name="connsiteY13" fmla="*/ 0 h 5327650"/>
              <a:gd name="connsiteX14" fmla="*/ 5858744 w 5858744"/>
              <a:gd name="connsiteY14" fmla="*/ 2648943 h 5327650"/>
              <a:gd name="connsiteX15" fmla="*/ 4345063 w 5858744"/>
              <a:gd name="connsiteY15" fmla="*/ 5327650 h 5327650"/>
              <a:gd name="connsiteX16" fmla="*/ 2831381 w 5858744"/>
              <a:gd name="connsiteY16" fmla="*/ 2648943 h 5327650"/>
              <a:gd name="connsiteX17" fmla="*/ 4345063 w 5858744"/>
              <a:gd name="connsiteY17" fmla="*/ 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58744" h="5327650">
                <a:moveTo>
                  <a:pt x="4345063" y="758967"/>
                </a:moveTo>
                <a:cubicBezTo>
                  <a:pt x="3895454" y="758967"/>
                  <a:pt x="3887961" y="1064042"/>
                  <a:pt x="3887961" y="2663825"/>
                </a:cubicBezTo>
                <a:cubicBezTo>
                  <a:pt x="3887961" y="4233845"/>
                  <a:pt x="3925428" y="4568683"/>
                  <a:pt x="4345063" y="4568683"/>
                </a:cubicBezTo>
                <a:cubicBezTo>
                  <a:pt x="4764697" y="4568683"/>
                  <a:pt x="4802164" y="4233845"/>
                  <a:pt x="4802164" y="2663825"/>
                </a:cubicBezTo>
                <a:cubicBezTo>
                  <a:pt x="4802164" y="1064042"/>
                  <a:pt x="4794671" y="758967"/>
                  <a:pt x="4345063" y="758967"/>
                </a:cubicBezTo>
                <a:close/>
                <a:moveTo>
                  <a:pt x="1011810" y="82550"/>
                </a:moveTo>
                <a:cubicBezTo>
                  <a:pt x="2016125" y="82550"/>
                  <a:pt x="2016125" y="82550"/>
                  <a:pt x="2016125" y="82550"/>
                </a:cubicBezTo>
                <a:cubicBezTo>
                  <a:pt x="2016125" y="5275263"/>
                  <a:pt x="2016125" y="5275263"/>
                  <a:pt x="2016125" y="5275263"/>
                </a:cubicBezTo>
                <a:cubicBezTo>
                  <a:pt x="884397" y="5275263"/>
                  <a:pt x="884397" y="5275263"/>
                  <a:pt x="884397" y="5275263"/>
                </a:cubicBezTo>
                <a:cubicBezTo>
                  <a:pt x="884397" y="1280296"/>
                  <a:pt x="884397" y="1280296"/>
                  <a:pt x="884397" y="1280296"/>
                </a:cubicBezTo>
                <a:cubicBezTo>
                  <a:pt x="614581" y="1503479"/>
                  <a:pt x="307291" y="1696904"/>
                  <a:pt x="0" y="1860571"/>
                </a:cubicBezTo>
                <a:lnTo>
                  <a:pt x="0" y="886007"/>
                </a:lnTo>
                <a:cubicBezTo>
                  <a:pt x="374745" y="677703"/>
                  <a:pt x="741994" y="432203"/>
                  <a:pt x="1011810" y="82550"/>
                </a:cubicBezTo>
                <a:close/>
                <a:moveTo>
                  <a:pt x="4345063" y="0"/>
                </a:moveTo>
                <a:cubicBezTo>
                  <a:pt x="5633940" y="0"/>
                  <a:pt x="5858744" y="662236"/>
                  <a:pt x="5858744" y="2648943"/>
                </a:cubicBezTo>
                <a:cubicBezTo>
                  <a:pt x="5858744" y="4278490"/>
                  <a:pt x="5753835" y="5327650"/>
                  <a:pt x="4345063" y="5327650"/>
                </a:cubicBezTo>
                <a:cubicBezTo>
                  <a:pt x="2936290" y="5327650"/>
                  <a:pt x="2831381" y="4278490"/>
                  <a:pt x="2831381" y="2648943"/>
                </a:cubicBezTo>
                <a:cubicBezTo>
                  <a:pt x="2831381" y="662236"/>
                  <a:pt x="3056185" y="0"/>
                  <a:pt x="4345063" y="0"/>
                </a:cubicBezTo>
                <a:close/>
              </a:path>
            </a:pathLst>
          </a:custGeom>
          <a:solidFill>
            <a:schemeClr val="bg1"/>
          </a:solidFill>
        </p:spPr>
        <p:txBody>
          <a:bodyPr wrap="square">
            <a:noAutofit/>
          </a:bodyPr>
          <a:lstStyle>
            <a:lvl1pPr>
              <a:defRPr sz="1200">
                <a:solidFill>
                  <a:schemeClr val="tx1"/>
                </a:solidFill>
              </a:defRPr>
            </a:lvl1pPr>
          </a:lstStyle>
          <a:p>
            <a:r>
              <a:rPr lang="de-DE"/>
              <a:t>Bild durch Klicken auf Symbol hinzufügen</a:t>
            </a:r>
          </a:p>
        </p:txBody>
      </p:sp>
    </p:spTree>
    <p:extLst>
      <p:ext uri="{BB962C8B-B14F-4D97-AF65-F5344CB8AC3E}">
        <p14:creationId xmlns:p14="http://schemas.microsoft.com/office/powerpoint/2010/main" val="1746703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chluss-Folie_Dual-Vortrag">
    <p:spTree>
      <p:nvGrpSpPr>
        <p:cNvPr id="1" name=""/>
        <p:cNvGrpSpPr/>
        <p:nvPr/>
      </p:nvGrpSpPr>
      <p:grpSpPr>
        <a:xfrm>
          <a:off x="0" y="0"/>
          <a:ext cx="0" cy="0"/>
          <a:chOff x="0" y="0"/>
          <a:chExt cx="0" cy="0"/>
        </a:xfrm>
      </p:grpSpPr>
      <p:sp>
        <p:nvSpPr>
          <p:cNvPr id="11" name="Freihandform: Form 10">
            <a:extLst>
              <a:ext uri="{FF2B5EF4-FFF2-40B4-BE49-F238E27FC236}">
                <a16:creationId xmlns:a16="http://schemas.microsoft.com/office/drawing/2014/main" id="{27A0CB72-7552-4FD5-81C9-8126891CC607}"/>
              </a:ext>
            </a:extLst>
          </p:cNvPr>
          <p:cNvSpPr/>
          <p:nvPr userDrawn="1"/>
        </p:nvSpPr>
        <p:spPr>
          <a:xfrm>
            <a:off x="5608325" y="0"/>
            <a:ext cx="4197412" cy="4165172"/>
          </a:xfrm>
          <a:custGeom>
            <a:avLst/>
            <a:gdLst>
              <a:gd name="connsiteX0" fmla="*/ 0 w 4197412"/>
              <a:gd name="connsiteY0" fmla="*/ 0 h 4165172"/>
              <a:gd name="connsiteX1" fmla="*/ 4197412 w 4197412"/>
              <a:gd name="connsiteY1" fmla="*/ 0 h 4165172"/>
              <a:gd name="connsiteX2" fmla="*/ 4197412 w 4197412"/>
              <a:gd name="connsiteY2" fmla="*/ 3598303 h 4165172"/>
              <a:gd name="connsiteX3" fmla="*/ 4197412 w 4197412"/>
              <a:gd name="connsiteY3" fmla="*/ 3948901 h 4165172"/>
              <a:gd name="connsiteX4" fmla="*/ 3877523 w 4197412"/>
              <a:gd name="connsiteY4" fmla="*/ 4165172 h 4165172"/>
              <a:gd name="connsiteX5" fmla="*/ 3152782 w 4197412"/>
              <a:gd name="connsiteY5" fmla="*/ 4165172 h 4165172"/>
              <a:gd name="connsiteX6" fmla="*/ 0 w 4197412"/>
              <a:gd name="connsiteY6" fmla="*/ 4165172 h 416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7412" h="4165172">
                <a:moveTo>
                  <a:pt x="0" y="0"/>
                </a:moveTo>
                <a:lnTo>
                  <a:pt x="4197412" y="0"/>
                </a:lnTo>
                <a:lnTo>
                  <a:pt x="4197412" y="3598303"/>
                </a:lnTo>
                <a:lnTo>
                  <a:pt x="4197412" y="3948901"/>
                </a:lnTo>
                <a:lnTo>
                  <a:pt x="3877523" y="4165172"/>
                </a:lnTo>
                <a:lnTo>
                  <a:pt x="3152782" y="4165172"/>
                </a:lnTo>
                <a:lnTo>
                  <a:pt x="0" y="416517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10" name="Textplatzhalter 9">
            <a:extLst>
              <a:ext uri="{FF2B5EF4-FFF2-40B4-BE49-F238E27FC236}">
                <a16:creationId xmlns:a16="http://schemas.microsoft.com/office/drawing/2014/main" id="{DE0024ED-F493-4039-9FFD-C79724436035}"/>
              </a:ext>
            </a:extLst>
          </p:cNvPr>
          <p:cNvSpPr>
            <a:spLocks noGrp="1"/>
          </p:cNvSpPr>
          <p:nvPr>
            <p:ph type="body" sz="quarter" idx="10" hasCustomPrompt="1"/>
          </p:nvPr>
        </p:nvSpPr>
        <p:spPr>
          <a:xfrm>
            <a:off x="5787935" y="4329066"/>
            <a:ext cx="2821227" cy="1052423"/>
          </a:xfrm>
        </p:spPr>
        <p:txBody>
          <a:bodyPr>
            <a:normAutofit/>
          </a:bodyPr>
          <a:lstStyle>
            <a:lvl1pPr>
              <a:spcBef>
                <a:spcPts val="400"/>
              </a:spcBef>
              <a:defRPr sz="1000"/>
            </a:lvl1pPr>
            <a:lvl2pPr>
              <a:defRPr sz="1200"/>
            </a:lvl2pPr>
            <a:lvl3pPr>
              <a:defRPr sz="1200"/>
            </a:lvl3pPr>
            <a:lvl4pPr>
              <a:defRPr sz="1200"/>
            </a:lvl4pPr>
            <a:lvl5pPr>
              <a:defRPr sz="1200"/>
            </a:lvl5pPr>
          </a:lstStyle>
          <a:p>
            <a:pPr lvl="0"/>
            <a:r>
              <a:rPr lang="de-DE" dirty="0"/>
              <a:t>Name des Vortragenden</a:t>
            </a:r>
          </a:p>
          <a:p>
            <a:pPr lvl="0"/>
            <a:r>
              <a:rPr lang="de-DE" dirty="0"/>
              <a:t>Lehrstuhl / Institut</a:t>
            </a:r>
          </a:p>
          <a:p>
            <a:pPr lvl="0"/>
            <a:r>
              <a:rPr lang="de-DE" dirty="0"/>
              <a:t>Universität Augsburg</a:t>
            </a:r>
          </a:p>
          <a:p>
            <a:pPr lvl="0"/>
            <a:r>
              <a:rPr lang="de-DE" dirty="0"/>
              <a:t>email@uni-augsburg.de</a:t>
            </a:r>
          </a:p>
          <a:p>
            <a:pPr lvl="0"/>
            <a:r>
              <a:rPr lang="de-DE" dirty="0"/>
              <a:t>www.uni-augsburg.de</a:t>
            </a:r>
          </a:p>
        </p:txBody>
      </p:sp>
      <p:sp>
        <p:nvSpPr>
          <p:cNvPr id="3" name="Textplatzhalter 2">
            <a:extLst>
              <a:ext uri="{FF2B5EF4-FFF2-40B4-BE49-F238E27FC236}">
                <a16:creationId xmlns:a16="http://schemas.microsoft.com/office/drawing/2014/main" id="{90140C9C-A356-404D-B3DF-B72B0FD780E9}"/>
              </a:ext>
            </a:extLst>
          </p:cNvPr>
          <p:cNvSpPr>
            <a:spLocks noGrp="1"/>
          </p:cNvSpPr>
          <p:nvPr>
            <p:ph type="body" sz="quarter" idx="11" hasCustomPrompt="1"/>
          </p:nvPr>
        </p:nvSpPr>
        <p:spPr>
          <a:xfrm>
            <a:off x="719999" y="2911642"/>
            <a:ext cx="4528800" cy="1386205"/>
          </a:xfrm>
        </p:spPr>
        <p:txBody>
          <a:bodyPr/>
          <a:lstStyle>
            <a:lvl1pPr>
              <a:defRPr sz="2000"/>
            </a:lvl1pPr>
          </a:lstStyle>
          <a:p>
            <a:pPr lvl="0"/>
            <a:r>
              <a:rPr lang="de-DE" dirty="0"/>
              <a:t>Vielen Dank für Ihre Aufmerksamkeit</a:t>
            </a:r>
          </a:p>
        </p:txBody>
      </p:sp>
      <p:sp>
        <p:nvSpPr>
          <p:cNvPr id="20" name="Platzhalter für Fremdlogos">
            <a:extLst>
              <a:ext uri="{FF2B5EF4-FFF2-40B4-BE49-F238E27FC236}">
                <a16:creationId xmlns:a16="http://schemas.microsoft.com/office/drawing/2014/main" id="{A15A62B3-BDC3-4472-BC89-C7A2F64E2F1C}"/>
              </a:ext>
            </a:extLst>
          </p:cNvPr>
          <p:cNvSpPr>
            <a:spLocks noGrp="1"/>
          </p:cNvSpPr>
          <p:nvPr>
            <p:ph type="pic" sz="quarter" idx="16"/>
          </p:nvPr>
        </p:nvSpPr>
        <p:spPr>
          <a:xfrm>
            <a:off x="2056046" y="817639"/>
            <a:ext cx="1156047" cy="625393"/>
          </a:xfrm>
          <a:solidFill>
            <a:schemeClr val="bg1"/>
          </a:solidFill>
        </p:spPr>
        <p:txBody>
          <a:bodyPr/>
          <a:lstStyle>
            <a:lvl1pPr>
              <a:defRPr sz="900"/>
            </a:lvl1pPr>
          </a:lstStyle>
          <a:p>
            <a:r>
              <a:rPr lang="de-DE"/>
              <a:t>Bild durch Klicken auf Symbol hinzufügen</a:t>
            </a:r>
            <a:endParaRPr lang="de-DE" dirty="0"/>
          </a:p>
        </p:txBody>
      </p:sp>
      <p:sp>
        <p:nvSpPr>
          <p:cNvPr id="18" name="Platzhalter für Fremdlogos 1">
            <a:extLst>
              <a:ext uri="{FF2B5EF4-FFF2-40B4-BE49-F238E27FC236}">
                <a16:creationId xmlns:a16="http://schemas.microsoft.com/office/drawing/2014/main" id="{CF92D11E-EBA9-4A24-945B-30F2B7BEC151}"/>
              </a:ext>
            </a:extLst>
          </p:cNvPr>
          <p:cNvSpPr>
            <a:spLocks noGrp="1"/>
          </p:cNvSpPr>
          <p:nvPr>
            <p:ph type="pic" sz="quarter" idx="15"/>
          </p:nvPr>
        </p:nvSpPr>
        <p:spPr>
          <a:xfrm>
            <a:off x="719999" y="817639"/>
            <a:ext cx="1156047" cy="625393"/>
          </a:xfrm>
          <a:solidFill>
            <a:schemeClr val="bg1"/>
          </a:solidFill>
        </p:spPr>
        <p:txBody>
          <a:bodyPr/>
          <a:lstStyle>
            <a:lvl1pPr>
              <a:defRPr sz="900"/>
            </a:lvl1pPr>
          </a:lstStyle>
          <a:p>
            <a:r>
              <a:rPr lang="de-DE"/>
              <a:t>Bild durch Klicken auf Symbol hinzufügen</a:t>
            </a:r>
            <a:endParaRPr lang="de-DE" dirty="0"/>
          </a:p>
        </p:txBody>
      </p:sp>
      <p:sp>
        <p:nvSpPr>
          <p:cNvPr id="5" name="Inhaltsplatzhalter 4">
            <a:extLst>
              <a:ext uri="{FF2B5EF4-FFF2-40B4-BE49-F238E27FC236}">
                <a16:creationId xmlns:a16="http://schemas.microsoft.com/office/drawing/2014/main" id="{F953590F-B5E8-43B9-9661-84460CE5E8A2}"/>
              </a:ext>
            </a:extLst>
          </p:cNvPr>
          <p:cNvSpPr>
            <a:spLocks noGrp="1"/>
          </p:cNvSpPr>
          <p:nvPr>
            <p:ph sz="quarter" idx="18" hasCustomPrompt="1"/>
          </p:nvPr>
        </p:nvSpPr>
        <p:spPr>
          <a:xfrm>
            <a:off x="5803105" y="1920358"/>
            <a:ext cx="3764757" cy="652244"/>
          </a:xfrm>
        </p:spPr>
        <p:txBody>
          <a:bodyPr/>
          <a:lstStyle>
            <a:lvl1pPr>
              <a:defRPr sz="1200">
                <a:solidFill>
                  <a:schemeClr val="bg1"/>
                </a:solidFill>
              </a:defRPr>
            </a:lvl1pPr>
          </a:lstStyle>
          <a:p>
            <a:pPr lvl="0"/>
            <a:r>
              <a:rPr lang="de-DE" dirty="0"/>
              <a:t>Partneruni-Logo</a:t>
            </a:r>
          </a:p>
        </p:txBody>
      </p:sp>
      <p:sp>
        <p:nvSpPr>
          <p:cNvPr id="24" name="Textplatzhalter 9">
            <a:extLst>
              <a:ext uri="{FF2B5EF4-FFF2-40B4-BE49-F238E27FC236}">
                <a16:creationId xmlns:a16="http://schemas.microsoft.com/office/drawing/2014/main" id="{79497B39-64F5-4F0E-830C-E283423727BD}"/>
              </a:ext>
            </a:extLst>
          </p:cNvPr>
          <p:cNvSpPr>
            <a:spLocks noGrp="1"/>
          </p:cNvSpPr>
          <p:nvPr>
            <p:ph type="body" sz="quarter" idx="17" hasCustomPrompt="1"/>
          </p:nvPr>
        </p:nvSpPr>
        <p:spPr>
          <a:xfrm>
            <a:off x="5787935" y="5545383"/>
            <a:ext cx="2821227" cy="1052423"/>
          </a:xfrm>
        </p:spPr>
        <p:txBody>
          <a:bodyPr>
            <a:normAutofit/>
          </a:bodyPr>
          <a:lstStyle>
            <a:lvl1pPr>
              <a:spcBef>
                <a:spcPts val="400"/>
              </a:spcBef>
              <a:defRPr sz="1000"/>
            </a:lvl1pPr>
            <a:lvl2pPr>
              <a:defRPr sz="1200"/>
            </a:lvl2pPr>
            <a:lvl3pPr>
              <a:defRPr sz="1200"/>
            </a:lvl3pPr>
            <a:lvl4pPr>
              <a:defRPr sz="1200"/>
            </a:lvl4pPr>
            <a:lvl5pPr>
              <a:defRPr sz="1200"/>
            </a:lvl5pPr>
          </a:lstStyle>
          <a:p>
            <a:pPr lvl="0"/>
            <a:r>
              <a:rPr lang="de-DE" dirty="0"/>
              <a:t>Name des Vortragenden</a:t>
            </a:r>
          </a:p>
          <a:p>
            <a:pPr lvl="0"/>
            <a:r>
              <a:rPr lang="de-DE" dirty="0"/>
              <a:t>Lehrstuhl / Institut</a:t>
            </a:r>
          </a:p>
          <a:p>
            <a:pPr lvl="0"/>
            <a:r>
              <a:rPr lang="de-DE" dirty="0"/>
              <a:t>Universität Augsburg</a:t>
            </a:r>
          </a:p>
          <a:p>
            <a:pPr lvl="0"/>
            <a:r>
              <a:rPr lang="de-DE" dirty="0"/>
              <a:t>email@uni-augsburg.de</a:t>
            </a:r>
          </a:p>
          <a:p>
            <a:pPr lvl="0"/>
            <a:r>
              <a:rPr lang="de-DE" dirty="0"/>
              <a:t>www.uni-augsburg.de</a:t>
            </a:r>
          </a:p>
        </p:txBody>
      </p:sp>
    </p:spTree>
    <p:extLst>
      <p:ext uri="{BB962C8B-B14F-4D97-AF65-F5344CB8AC3E}">
        <p14:creationId xmlns:p14="http://schemas.microsoft.com/office/powerpoint/2010/main" val="3641586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hasCustomPrompt="1"/>
          </p:nvPr>
        </p:nvSpPr>
        <p:spPr/>
        <p:txBody>
          <a:bodyPr/>
          <a:lstStyle>
            <a:lvl1pPr>
              <a:lnSpc>
                <a:spcPct val="90000"/>
              </a:lnSpc>
              <a:defRPr/>
            </a:lvl1pPr>
          </a:lstStyle>
          <a:p>
            <a:r>
              <a:rPr lang="de-DE" dirty="0"/>
              <a:t>Agenda bearbeiten</a:t>
            </a:r>
          </a:p>
        </p:txBody>
      </p:sp>
      <p:sp>
        <p:nvSpPr>
          <p:cNvPr id="10" name="Textplatzhalter 9">
            <a:extLst>
              <a:ext uri="{FF2B5EF4-FFF2-40B4-BE49-F238E27FC236}">
                <a16:creationId xmlns:a16="http://schemas.microsoft.com/office/drawing/2014/main" id="{32E2A15C-36F2-4D8B-8A93-D9D64240FD88}"/>
              </a:ext>
            </a:extLst>
          </p:cNvPr>
          <p:cNvSpPr>
            <a:spLocks noGrp="1"/>
          </p:cNvSpPr>
          <p:nvPr>
            <p:ph type="body" sz="quarter" idx="13" hasCustomPrompt="1"/>
          </p:nvPr>
        </p:nvSpPr>
        <p:spPr>
          <a:xfrm>
            <a:off x="718801" y="1674000"/>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1</a:t>
            </a:r>
          </a:p>
        </p:txBody>
      </p:sp>
      <p:sp>
        <p:nvSpPr>
          <p:cNvPr id="11" name="Textplatzhalter 9">
            <a:extLst>
              <a:ext uri="{FF2B5EF4-FFF2-40B4-BE49-F238E27FC236}">
                <a16:creationId xmlns:a16="http://schemas.microsoft.com/office/drawing/2014/main" id="{247F7E03-1BC0-4352-B5D7-74FD71D1C7A3}"/>
              </a:ext>
            </a:extLst>
          </p:cNvPr>
          <p:cNvSpPr>
            <a:spLocks noGrp="1"/>
          </p:cNvSpPr>
          <p:nvPr>
            <p:ph type="body" sz="quarter" idx="14"/>
          </p:nvPr>
        </p:nvSpPr>
        <p:spPr>
          <a:xfrm>
            <a:off x="1388853" y="1674000"/>
            <a:ext cx="10083148" cy="454456"/>
          </a:xfrm>
        </p:spPr>
        <p:txBody>
          <a:bodyPr anchor="ctr"/>
          <a:lstStyle>
            <a:lvl1pPr>
              <a:spcBef>
                <a:spcPts val="0"/>
              </a:spcBef>
              <a:defRPr/>
            </a:lvl1pPr>
          </a:lstStyle>
          <a:p>
            <a:pPr lvl="0"/>
            <a:r>
              <a:rPr lang="de-DE"/>
              <a:t>Mastertextformat bearbeiten</a:t>
            </a:r>
          </a:p>
        </p:txBody>
      </p:sp>
      <p:sp>
        <p:nvSpPr>
          <p:cNvPr id="14" name="Textplatzhalter 9">
            <a:extLst>
              <a:ext uri="{FF2B5EF4-FFF2-40B4-BE49-F238E27FC236}">
                <a16:creationId xmlns:a16="http://schemas.microsoft.com/office/drawing/2014/main" id="{302EB242-6759-421D-A0C7-F4CF10139933}"/>
              </a:ext>
            </a:extLst>
          </p:cNvPr>
          <p:cNvSpPr>
            <a:spLocks noGrp="1"/>
          </p:cNvSpPr>
          <p:nvPr>
            <p:ph type="body" sz="quarter" idx="15" hasCustomPrompt="1"/>
          </p:nvPr>
        </p:nvSpPr>
        <p:spPr>
          <a:xfrm>
            <a:off x="718801" y="2272506"/>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2</a:t>
            </a:r>
          </a:p>
        </p:txBody>
      </p:sp>
      <p:sp>
        <p:nvSpPr>
          <p:cNvPr id="15" name="Textplatzhalter 9">
            <a:extLst>
              <a:ext uri="{FF2B5EF4-FFF2-40B4-BE49-F238E27FC236}">
                <a16:creationId xmlns:a16="http://schemas.microsoft.com/office/drawing/2014/main" id="{45C34F65-3A66-407A-AC33-9E9AC739BCE1}"/>
              </a:ext>
            </a:extLst>
          </p:cNvPr>
          <p:cNvSpPr>
            <a:spLocks noGrp="1"/>
          </p:cNvSpPr>
          <p:nvPr>
            <p:ph type="body" sz="quarter" idx="16"/>
          </p:nvPr>
        </p:nvSpPr>
        <p:spPr>
          <a:xfrm>
            <a:off x="1388853" y="2272506"/>
            <a:ext cx="10083148" cy="454456"/>
          </a:xfrm>
        </p:spPr>
        <p:txBody>
          <a:bodyPr anchor="ctr"/>
          <a:lstStyle>
            <a:lvl1pPr>
              <a:spcBef>
                <a:spcPts val="0"/>
              </a:spcBef>
              <a:defRPr/>
            </a:lvl1pPr>
          </a:lstStyle>
          <a:p>
            <a:pPr lvl="0"/>
            <a:r>
              <a:rPr lang="de-DE"/>
              <a:t>Mastertextformat bearbeiten</a:t>
            </a:r>
          </a:p>
        </p:txBody>
      </p:sp>
      <p:sp>
        <p:nvSpPr>
          <p:cNvPr id="18" name="Textplatzhalter 9">
            <a:extLst>
              <a:ext uri="{FF2B5EF4-FFF2-40B4-BE49-F238E27FC236}">
                <a16:creationId xmlns:a16="http://schemas.microsoft.com/office/drawing/2014/main" id="{71E94EB5-4533-46FD-B546-2C7D91C964A2}"/>
              </a:ext>
            </a:extLst>
          </p:cNvPr>
          <p:cNvSpPr>
            <a:spLocks noGrp="1"/>
          </p:cNvSpPr>
          <p:nvPr>
            <p:ph type="body" sz="quarter" idx="17" hasCustomPrompt="1"/>
          </p:nvPr>
        </p:nvSpPr>
        <p:spPr>
          <a:xfrm>
            <a:off x="718801" y="2871012"/>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3</a:t>
            </a:r>
          </a:p>
        </p:txBody>
      </p:sp>
      <p:sp>
        <p:nvSpPr>
          <p:cNvPr id="19" name="Textplatzhalter 9">
            <a:extLst>
              <a:ext uri="{FF2B5EF4-FFF2-40B4-BE49-F238E27FC236}">
                <a16:creationId xmlns:a16="http://schemas.microsoft.com/office/drawing/2014/main" id="{54A319A0-A115-4B70-A4D5-8BEBE4B718A0}"/>
              </a:ext>
            </a:extLst>
          </p:cNvPr>
          <p:cNvSpPr>
            <a:spLocks noGrp="1"/>
          </p:cNvSpPr>
          <p:nvPr>
            <p:ph type="body" sz="quarter" idx="18"/>
          </p:nvPr>
        </p:nvSpPr>
        <p:spPr>
          <a:xfrm>
            <a:off x="1388853" y="2871012"/>
            <a:ext cx="10083148" cy="454456"/>
          </a:xfrm>
        </p:spPr>
        <p:txBody>
          <a:bodyPr anchor="ctr"/>
          <a:lstStyle>
            <a:lvl1pPr>
              <a:spcBef>
                <a:spcPts val="0"/>
              </a:spcBef>
              <a:defRPr/>
            </a:lvl1pPr>
          </a:lstStyle>
          <a:p>
            <a:pPr lvl="0"/>
            <a:r>
              <a:rPr lang="de-DE"/>
              <a:t>Mastertextformat bearbeiten</a:t>
            </a:r>
          </a:p>
        </p:txBody>
      </p:sp>
      <p:sp>
        <p:nvSpPr>
          <p:cNvPr id="20" name="Textplatzhalter 9">
            <a:extLst>
              <a:ext uri="{FF2B5EF4-FFF2-40B4-BE49-F238E27FC236}">
                <a16:creationId xmlns:a16="http://schemas.microsoft.com/office/drawing/2014/main" id="{A011A145-9E4D-4A7A-BB4B-0532D386D494}"/>
              </a:ext>
            </a:extLst>
          </p:cNvPr>
          <p:cNvSpPr>
            <a:spLocks noGrp="1"/>
          </p:cNvSpPr>
          <p:nvPr>
            <p:ph type="body" sz="quarter" idx="19" hasCustomPrompt="1"/>
          </p:nvPr>
        </p:nvSpPr>
        <p:spPr>
          <a:xfrm>
            <a:off x="718801" y="3469518"/>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4</a:t>
            </a:r>
          </a:p>
        </p:txBody>
      </p:sp>
      <p:sp>
        <p:nvSpPr>
          <p:cNvPr id="21" name="Textplatzhalter 9">
            <a:extLst>
              <a:ext uri="{FF2B5EF4-FFF2-40B4-BE49-F238E27FC236}">
                <a16:creationId xmlns:a16="http://schemas.microsoft.com/office/drawing/2014/main" id="{A5CBB88F-7954-4F5B-9A12-2541D2F95E8C}"/>
              </a:ext>
            </a:extLst>
          </p:cNvPr>
          <p:cNvSpPr>
            <a:spLocks noGrp="1"/>
          </p:cNvSpPr>
          <p:nvPr>
            <p:ph type="body" sz="quarter" idx="20"/>
          </p:nvPr>
        </p:nvSpPr>
        <p:spPr>
          <a:xfrm>
            <a:off x="1388853" y="3469518"/>
            <a:ext cx="10083148" cy="454456"/>
          </a:xfrm>
        </p:spPr>
        <p:txBody>
          <a:bodyPr anchor="ctr"/>
          <a:lstStyle>
            <a:lvl1pPr>
              <a:spcBef>
                <a:spcPts val="0"/>
              </a:spcBef>
              <a:defRPr/>
            </a:lvl1pPr>
          </a:lstStyle>
          <a:p>
            <a:pPr lvl="0"/>
            <a:r>
              <a:rPr lang="de-DE"/>
              <a:t>Mastertextformat bearbeiten</a:t>
            </a:r>
          </a:p>
        </p:txBody>
      </p:sp>
      <p:sp>
        <p:nvSpPr>
          <p:cNvPr id="22" name="Textplatzhalter 9">
            <a:extLst>
              <a:ext uri="{FF2B5EF4-FFF2-40B4-BE49-F238E27FC236}">
                <a16:creationId xmlns:a16="http://schemas.microsoft.com/office/drawing/2014/main" id="{F35F7BDD-A9F3-4153-B660-5242A2169CEA}"/>
              </a:ext>
            </a:extLst>
          </p:cNvPr>
          <p:cNvSpPr>
            <a:spLocks noGrp="1"/>
          </p:cNvSpPr>
          <p:nvPr>
            <p:ph type="body" sz="quarter" idx="21" hasCustomPrompt="1"/>
          </p:nvPr>
        </p:nvSpPr>
        <p:spPr>
          <a:xfrm>
            <a:off x="718801" y="4068024"/>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5</a:t>
            </a:r>
          </a:p>
        </p:txBody>
      </p:sp>
      <p:sp>
        <p:nvSpPr>
          <p:cNvPr id="23" name="Textplatzhalter 9">
            <a:extLst>
              <a:ext uri="{FF2B5EF4-FFF2-40B4-BE49-F238E27FC236}">
                <a16:creationId xmlns:a16="http://schemas.microsoft.com/office/drawing/2014/main" id="{FC048C23-9126-42E7-82B5-97EB2F721A5F}"/>
              </a:ext>
            </a:extLst>
          </p:cNvPr>
          <p:cNvSpPr>
            <a:spLocks noGrp="1"/>
          </p:cNvSpPr>
          <p:nvPr>
            <p:ph type="body" sz="quarter" idx="22"/>
          </p:nvPr>
        </p:nvSpPr>
        <p:spPr>
          <a:xfrm>
            <a:off x="1388853" y="4068024"/>
            <a:ext cx="10083148" cy="454456"/>
          </a:xfrm>
        </p:spPr>
        <p:txBody>
          <a:bodyPr anchor="ctr"/>
          <a:lstStyle>
            <a:lvl1pPr>
              <a:spcBef>
                <a:spcPts val="0"/>
              </a:spcBef>
              <a:defRPr/>
            </a:lvl1pPr>
          </a:lstStyle>
          <a:p>
            <a:pPr lvl="0"/>
            <a:r>
              <a:rPr lang="de-DE"/>
              <a:t>Mastertextformat bearbeiten</a:t>
            </a:r>
          </a:p>
        </p:txBody>
      </p:sp>
      <p:sp>
        <p:nvSpPr>
          <p:cNvPr id="24" name="Textplatzhalter 9">
            <a:extLst>
              <a:ext uri="{FF2B5EF4-FFF2-40B4-BE49-F238E27FC236}">
                <a16:creationId xmlns:a16="http://schemas.microsoft.com/office/drawing/2014/main" id="{A1B91F1B-2C4C-4212-9298-1121AC51EA84}"/>
              </a:ext>
            </a:extLst>
          </p:cNvPr>
          <p:cNvSpPr>
            <a:spLocks noGrp="1"/>
          </p:cNvSpPr>
          <p:nvPr>
            <p:ph type="body" sz="quarter" idx="23" hasCustomPrompt="1"/>
          </p:nvPr>
        </p:nvSpPr>
        <p:spPr>
          <a:xfrm>
            <a:off x="718801" y="4666530"/>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6</a:t>
            </a:r>
          </a:p>
        </p:txBody>
      </p:sp>
      <p:sp>
        <p:nvSpPr>
          <p:cNvPr id="25" name="Textplatzhalter 9">
            <a:extLst>
              <a:ext uri="{FF2B5EF4-FFF2-40B4-BE49-F238E27FC236}">
                <a16:creationId xmlns:a16="http://schemas.microsoft.com/office/drawing/2014/main" id="{FF2F1C85-70FA-41E4-AA76-051C378C205D}"/>
              </a:ext>
            </a:extLst>
          </p:cNvPr>
          <p:cNvSpPr>
            <a:spLocks noGrp="1"/>
          </p:cNvSpPr>
          <p:nvPr>
            <p:ph type="body" sz="quarter" idx="24"/>
          </p:nvPr>
        </p:nvSpPr>
        <p:spPr>
          <a:xfrm>
            <a:off x="1388853" y="4666530"/>
            <a:ext cx="10083148" cy="454456"/>
          </a:xfrm>
        </p:spPr>
        <p:txBody>
          <a:bodyPr anchor="ctr"/>
          <a:lstStyle>
            <a:lvl1pPr>
              <a:spcBef>
                <a:spcPts val="0"/>
              </a:spcBef>
              <a:defRPr/>
            </a:lvl1pPr>
          </a:lstStyle>
          <a:p>
            <a:pPr lvl="0"/>
            <a:r>
              <a:rPr lang="de-DE"/>
              <a:t>Mastertextformat bearbeiten</a:t>
            </a:r>
          </a:p>
        </p:txBody>
      </p:sp>
      <p:sp>
        <p:nvSpPr>
          <p:cNvPr id="26" name="Textplatzhalter 9">
            <a:extLst>
              <a:ext uri="{FF2B5EF4-FFF2-40B4-BE49-F238E27FC236}">
                <a16:creationId xmlns:a16="http://schemas.microsoft.com/office/drawing/2014/main" id="{FEAF962C-F9F1-4077-883E-342B185C229E}"/>
              </a:ext>
            </a:extLst>
          </p:cNvPr>
          <p:cNvSpPr>
            <a:spLocks noGrp="1"/>
          </p:cNvSpPr>
          <p:nvPr>
            <p:ph type="body" sz="quarter" idx="25" hasCustomPrompt="1"/>
          </p:nvPr>
        </p:nvSpPr>
        <p:spPr>
          <a:xfrm>
            <a:off x="718801" y="5265036"/>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7</a:t>
            </a:r>
          </a:p>
        </p:txBody>
      </p:sp>
      <p:sp>
        <p:nvSpPr>
          <p:cNvPr id="27" name="Textplatzhalter 9">
            <a:extLst>
              <a:ext uri="{FF2B5EF4-FFF2-40B4-BE49-F238E27FC236}">
                <a16:creationId xmlns:a16="http://schemas.microsoft.com/office/drawing/2014/main" id="{6E1706DB-CE29-4A10-903E-B98EFF5F7D5F}"/>
              </a:ext>
            </a:extLst>
          </p:cNvPr>
          <p:cNvSpPr>
            <a:spLocks noGrp="1"/>
          </p:cNvSpPr>
          <p:nvPr>
            <p:ph type="body" sz="quarter" idx="26"/>
          </p:nvPr>
        </p:nvSpPr>
        <p:spPr>
          <a:xfrm>
            <a:off x="1388853" y="5265036"/>
            <a:ext cx="10083148" cy="454456"/>
          </a:xfrm>
        </p:spPr>
        <p:txBody>
          <a:bodyPr anchor="ctr"/>
          <a:lstStyle>
            <a:lvl1pPr>
              <a:spcBef>
                <a:spcPts val="0"/>
              </a:spcBef>
              <a:defRPr/>
            </a:lvl1pPr>
          </a:lstStyle>
          <a:p>
            <a:pPr lvl="0"/>
            <a:r>
              <a:rPr lang="de-DE"/>
              <a:t>Mastertextformat bearbeiten</a:t>
            </a:r>
          </a:p>
        </p:txBody>
      </p:sp>
      <p:sp>
        <p:nvSpPr>
          <p:cNvPr id="28" name="Textplatzhalter 9">
            <a:extLst>
              <a:ext uri="{FF2B5EF4-FFF2-40B4-BE49-F238E27FC236}">
                <a16:creationId xmlns:a16="http://schemas.microsoft.com/office/drawing/2014/main" id="{660CFC27-004E-40B1-907C-BD2C10998D97}"/>
              </a:ext>
            </a:extLst>
          </p:cNvPr>
          <p:cNvSpPr>
            <a:spLocks noGrp="1"/>
          </p:cNvSpPr>
          <p:nvPr>
            <p:ph type="body" sz="quarter" idx="27" hasCustomPrompt="1"/>
          </p:nvPr>
        </p:nvSpPr>
        <p:spPr>
          <a:xfrm>
            <a:off x="718801" y="5863545"/>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8</a:t>
            </a:r>
          </a:p>
        </p:txBody>
      </p:sp>
      <p:sp>
        <p:nvSpPr>
          <p:cNvPr id="29" name="Textplatzhalter 9">
            <a:extLst>
              <a:ext uri="{FF2B5EF4-FFF2-40B4-BE49-F238E27FC236}">
                <a16:creationId xmlns:a16="http://schemas.microsoft.com/office/drawing/2014/main" id="{600778BA-EA2B-4461-92EE-2515F92A6CC3}"/>
              </a:ext>
            </a:extLst>
          </p:cNvPr>
          <p:cNvSpPr>
            <a:spLocks noGrp="1"/>
          </p:cNvSpPr>
          <p:nvPr>
            <p:ph type="body" sz="quarter" idx="28"/>
          </p:nvPr>
        </p:nvSpPr>
        <p:spPr>
          <a:xfrm>
            <a:off x="1388853" y="5863545"/>
            <a:ext cx="10083148" cy="454456"/>
          </a:xfrm>
        </p:spPr>
        <p:txBody>
          <a:bodyPr anchor="ctr"/>
          <a:lstStyle>
            <a:lvl1pPr>
              <a:spcBef>
                <a:spcPts val="0"/>
              </a:spcBef>
              <a:defRPr/>
            </a:lvl1pPr>
          </a:lstStyle>
          <a:p>
            <a:pPr lvl="0"/>
            <a:r>
              <a:rPr lang="de-DE"/>
              <a:t>Mastertextformat bearbeiten</a:t>
            </a:r>
          </a:p>
        </p:txBody>
      </p:sp>
      <p:sp>
        <p:nvSpPr>
          <p:cNvPr id="7" name="Fußzeilenplatzhalter 6">
            <a:extLst>
              <a:ext uri="{FF2B5EF4-FFF2-40B4-BE49-F238E27FC236}">
                <a16:creationId xmlns:a16="http://schemas.microsoft.com/office/drawing/2014/main" id="{438B0277-B24A-455C-B618-B1CC535BB072}"/>
              </a:ext>
            </a:extLst>
          </p:cNvPr>
          <p:cNvSpPr>
            <a:spLocks noGrp="1"/>
          </p:cNvSpPr>
          <p:nvPr>
            <p:ph type="ftr" sz="quarter" idx="30"/>
          </p:nvPr>
        </p:nvSpPr>
        <p:spPr/>
        <p:txBody>
          <a:bodyPr/>
          <a:lstStyle/>
          <a:p>
            <a:r>
              <a:rPr lang="de-DE" dirty="0"/>
              <a:t>|    Fußzeile Universität Augsburg</a:t>
            </a:r>
          </a:p>
        </p:txBody>
      </p:sp>
      <p:sp>
        <p:nvSpPr>
          <p:cNvPr id="8" name="Foliennummernplatzhalter 7">
            <a:extLst>
              <a:ext uri="{FF2B5EF4-FFF2-40B4-BE49-F238E27FC236}">
                <a16:creationId xmlns:a16="http://schemas.microsoft.com/office/drawing/2014/main" id="{394A83BA-0D79-41BA-AB81-54F0ECD7ADEA}"/>
              </a:ext>
            </a:extLst>
          </p:cNvPr>
          <p:cNvSpPr>
            <a:spLocks noGrp="1"/>
          </p:cNvSpPr>
          <p:nvPr>
            <p:ph type="sldNum" sz="quarter" idx="31"/>
          </p:nvPr>
        </p:nvSpPr>
        <p:spPr/>
        <p:txBody>
          <a:bodyPr/>
          <a:lstStyle/>
          <a:p>
            <a:fld id="{6567D7EC-8799-48C5-898A-08E264972062}" type="slidenum">
              <a:rPr lang="de-DE" smtClean="0"/>
              <a:pPr/>
              <a:t>‹Nr.›</a:t>
            </a:fld>
            <a:endParaRPr lang="de-DE" dirty="0"/>
          </a:p>
        </p:txBody>
      </p:sp>
      <p:cxnSp>
        <p:nvCxnSpPr>
          <p:cNvPr id="30" name="Gerader Verbinder 29">
            <a:extLst>
              <a:ext uri="{FF2B5EF4-FFF2-40B4-BE49-F238E27FC236}">
                <a16:creationId xmlns:a16="http://schemas.microsoft.com/office/drawing/2014/main" id="{C33E0BAB-92C8-487C-922B-2967EA55C038}"/>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Datumsplatzhalter 3">
            <a:extLst>
              <a:ext uri="{FF2B5EF4-FFF2-40B4-BE49-F238E27FC236}">
                <a16:creationId xmlns:a16="http://schemas.microsoft.com/office/drawing/2014/main" id="{66360A99-472B-4D06-B603-972AA0A2C9BA}"/>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972270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3" name="Inhaltsplatzhalter 2">
            <a:extLst>
              <a:ext uri="{FF2B5EF4-FFF2-40B4-BE49-F238E27FC236}">
                <a16:creationId xmlns:a16="http://schemas.microsoft.com/office/drawing/2014/main" id="{40EE4D9F-AC7A-4F8D-AC64-47E047663F4F}"/>
              </a:ext>
            </a:extLst>
          </p:cNvPr>
          <p:cNvSpPr>
            <a:spLocks noGrp="1"/>
          </p:cNvSpPr>
          <p:nvPr>
            <p:ph idx="1"/>
          </p:nvPr>
        </p:nvSpPr>
        <p:spPr/>
        <p:txBody>
          <a:bodyPr/>
          <a:lstStyle>
            <a:lvl5pPr>
              <a:spcBef>
                <a:spcPts val="2400"/>
              </a:spcBef>
              <a:defRPr/>
            </a:lvl5pPr>
          </a:lstStyle>
          <a:p>
            <a:pPr lvl="0"/>
            <a:r>
              <a:rPr lang="de-DE"/>
              <a:t>Mastertextformat bearbeiten</a:t>
            </a:r>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dirty="0"/>
              <a:t>|    Fußzeile Universität Augsburg</a:t>
            </a:r>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2F00719E-AEFE-40BF-8FAF-96026E0CB3E3}"/>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93610209-CCED-4DF0-998C-B1F27407DD27}"/>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435457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4" name="Inhaltsplatzhalter 3">
            <a:extLst>
              <a:ext uri="{FF2B5EF4-FFF2-40B4-BE49-F238E27FC236}">
                <a16:creationId xmlns:a16="http://schemas.microsoft.com/office/drawing/2014/main" id="{121B25B6-EA2C-412E-A643-20DC8008DAE3}"/>
              </a:ext>
            </a:extLst>
          </p:cNvPr>
          <p:cNvSpPr>
            <a:spLocks noGrp="1"/>
          </p:cNvSpPr>
          <p:nvPr>
            <p:ph sz="half" idx="2"/>
          </p:nvPr>
        </p:nvSpPr>
        <p:spPr>
          <a:xfrm>
            <a:off x="6277800" y="1674000"/>
            <a:ext cx="5194800" cy="4644000"/>
          </a:xfrm>
        </p:spPr>
        <p:txBody>
          <a:bodyPr/>
          <a:lstStyle/>
          <a:p>
            <a:pPr lvl="0"/>
            <a:r>
              <a:rPr lang="de-DE"/>
              <a:t>Mastertextformat bearbeiten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6" name="Fußzeilenplatzhalter 5">
            <a:extLst>
              <a:ext uri="{FF2B5EF4-FFF2-40B4-BE49-F238E27FC236}">
                <a16:creationId xmlns:a16="http://schemas.microsoft.com/office/drawing/2014/main" id="{39328F92-46E9-44F4-AACE-AC3B5106AD4A}"/>
              </a:ext>
            </a:extLst>
          </p:cNvPr>
          <p:cNvSpPr>
            <a:spLocks noGrp="1"/>
          </p:cNvSpPr>
          <p:nvPr>
            <p:ph type="ftr" sz="quarter" idx="15"/>
          </p:nvPr>
        </p:nvSpPr>
        <p:spPr/>
        <p:txBody>
          <a:bodyPr/>
          <a:lstStyle/>
          <a:p>
            <a:r>
              <a:rPr lang="de-DE"/>
              <a:t>|    Fußzeile Universität Augsburg</a:t>
            </a:r>
            <a:endParaRPr lang="de-DE" dirty="0"/>
          </a:p>
        </p:txBody>
      </p:sp>
      <p:sp>
        <p:nvSpPr>
          <p:cNvPr id="7" name="Foliennummernplatzhalter 6">
            <a:extLst>
              <a:ext uri="{FF2B5EF4-FFF2-40B4-BE49-F238E27FC236}">
                <a16:creationId xmlns:a16="http://schemas.microsoft.com/office/drawing/2014/main" id="{3F388D70-D393-490E-823B-019BFCD2A8AB}"/>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9" name="Gerader Verbinder 8">
            <a:extLst>
              <a:ext uri="{FF2B5EF4-FFF2-40B4-BE49-F238E27FC236}">
                <a16:creationId xmlns:a16="http://schemas.microsoft.com/office/drawing/2014/main" id="{BEF240D4-D025-4F47-AD9B-871B6AE1E33B}"/>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Datumsplatzhalter 3">
            <a:extLst>
              <a:ext uri="{FF2B5EF4-FFF2-40B4-BE49-F238E27FC236}">
                <a16:creationId xmlns:a16="http://schemas.microsoft.com/office/drawing/2014/main" id="{A0B86752-A11F-4C28-964F-F3236D815097}"/>
              </a:ext>
            </a:extLst>
          </p:cNvPr>
          <p:cNvSpPr>
            <a:spLocks noGrp="1"/>
          </p:cNvSpPr>
          <p:nvPr>
            <p:ph type="dt" sz="half" idx="17"/>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643110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Inhalte">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40EE4D9F-AC7A-4F8D-AC64-47E047663F4F}"/>
              </a:ext>
            </a:extLst>
          </p:cNvPr>
          <p:cNvSpPr>
            <a:spLocks noGrp="1"/>
          </p:cNvSpPr>
          <p:nvPr>
            <p:ph idx="1"/>
          </p:nvPr>
        </p:nvSpPr>
        <p:spPr>
          <a:xfrm>
            <a:off x="719999" y="1674000"/>
            <a:ext cx="3344400" cy="4644000"/>
          </a:xfrm>
        </p:spPr>
        <p:txBody>
          <a:bodyPr/>
          <a:lstStyle>
            <a:lvl5pPr>
              <a:spcBef>
                <a:spcPts val="2400"/>
              </a:spcBef>
              <a:defRPr/>
            </a:lvl5pPr>
          </a:lstStyle>
          <a:p>
            <a:pPr lvl="0"/>
            <a:r>
              <a:rPr lang="de-DE"/>
              <a:t>Mastertextformat bearbeiten</a:t>
            </a:r>
          </a:p>
        </p:txBody>
      </p:sp>
      <p:sp>
        <p:nvSpPr>
          <p:cNvPr id="13" name="Inhaltsplatzhalter 2">
            <a:extLst>
              <a:ext uri="{FF2B5EF4-FFF2-40B4-BE49-F238E27FC236}">
                <a16:creationId xmlns:a16="http://schemas.microsoft.com/office/drawing/2014/main" id="{C1F0A7B3-7902-4E64-A96A-2B8FD953AE80}"/>
              </a:ext>
            </a:extLst>
          </p:cNvPr>
          <p:cNvSpPr>
            <a:spLocks noGrp="1"/>
          </p:cNvSpPr>
          <p:nvPr>
            <p:ph idx="17"/>
          </p:nvPr>
        </p:nvSpPr>
        <p:spPr>
          <a:xfrm>
            <a:off x="4424399" y="1674000"/>
            <a:ext cx="3344400" cy="4644000"/>
          </a:xfrm>
        </p:spPr>
        <p:txBody>
          <a:bodyPr/>
          <a:lstStyle>
            <a:lvl5pPr>
              <a:spcBef>
                <a:spcPts val="2400"/>
              </a:spcBef>
              <a:defRPr/>
            </a:lvl5pPr>
          </a:lstStyle>
          <a:p>
            <a:pPr lvl="0"/>
            <a:r>
              <a:rPr lang="de-DE"/>
              <a:t>Mastertextformat bearbeiten</a:t>
            </a:r>
          </a:p>
        </p:txBody>
      </p:sp>
      <p:sp>
        <p:nvSpPr>
          <p:cNvPr id="15" name="Inhaltsplatzhalter 2">
            <a:extLst>
              <a:ext uri="{FF2B5EF4-FFF2-40B4-BE49-F238E27FC236}">
                <a16:creationId xmlns:a16="http://schemas.microsoft.com/office/drawing/2014/main" id="{EB645276-BF98-443B-8257-0168D878217E}"/>
              </a:ext>
            </a:extLst>
          </p:cNvPr>
          <p:cNvSpPr>
            <a:spLocks noGrp="1"/>
          </p:cNvSpPr>
          <p:nvPr>
            <p:ph idx="18"/>
          </p:nvPr>
        </p:nvSpPr>
        <p:spPr>
          <a:xfrm>
            <a:off x="8128799" y="1674000"/>
            <a:ext cx="3344400" cy="4644000"/>
          </a:xfrm>
        </p:spPr>
        <p:txBody>
          <a:bodyPr/>
          <a:lstStyle>
            <a:lvl5pPr>
              <a:spcBef>
                <a:spcPts val="2400"/>
              </a:spcBef>
              <a:defRPr/>
            </a:lvl5pPr>
          </a:lstStyle>
          <a:p>
            <a:pPr lvl="0"/>
            <a:r>
              <a:rPr lang="de-DE"/>
              <a:t>Mastertextformat bearbeiten</a:t>
            </a:r>
          </a:p>
        </p:txBody>
      </p:sp>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a:t>|    Fußzeile Universität Augsburg</a:t>
            </a:r>
            <a:endParaRPr lang="de-DE" dirty="0"/>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5FA93747-F558-41F7-A8CE-1CAD320F6A0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752797DA-69D6-4C88-892F-87081E4BD587}"/>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56942773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image" Target="../media/image2.svg"/><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B002517-676E-406E-9CC8-F34071CE22D1}"/>
              </a:ext>
            </a:extLst>
          </p:cNvPr>
          <p:cNvSpPr>
            <a:spLocks noGrp="1"/>
          </p:cNvSpPr>
          <p:nvPr>
            <p:ph type="sldNum" sz="quarter" idx="4"/>
          </p:nvPr>
        </p:nvSpPr>
        <p:spPr>
          <a:xfrm>
            <a:off x="720001" y="6500393"/>
            <a:ext cx="319318" cy="217417"/>
          </a:xfrm>
          <a:prstGeom prst="rect">
            <a:avLst/>
          </a:prstGeom>
        </p:spPr>
        <p:txBody>
          <a:bodyPr vert="horz" lIns="0" tIns="0" rIns="0" bIns="0" rtlCol="0" anchor="b"/>
          <a:lstStyle>
            <a:lvl1pPr algn="l">
              <a:defRPr sz="800" b="1">
                <a:solidFill>
                  <a:schemeClr val="tx1"/>
                </a:solidFill>
                <a:latin typeface="Arial" panose="020B0604020202020204" pitchFamily="34" charset="0"/>
                <a:cs typeface="Arial" panose="020B0604020202020204" pitchFamily="34" charset="0"/>
              </a:defRPr>
            </a:lvl1pPr>
          </a:lstStyle>
          <a:p>
            <a:fld id="{6567D7EC-8799-48C5-898A-08E264972062}" type="slidenum">
              <a:rPr lang="de-DE" smtClean="0"/>
              <a:pPr/>
              <a:t>‹Nr.›</a:t>
            </a:fld>
            <a:endParaRPr lang="de-DE" dirty="0"/>
          </a:p>
        </p:txBody>
      </p:sp>
      <p:sp>
        <p:nvSpPr>
          <p:cNvPr id="4" name="Datumsplatzhalter 3">
            <a:extLst>
              <a:ext uri="{FF2B5EF4-FFF2-40B4-BE49-F238E27FC236}">
                <a16:creationId xmlns:a16="http://schemas.microsoft.com/office/drawing/2014/main" id="{CC50694B-33D5-45A5-B9F0-605F670D5E3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
        <p:nvSpPr>
          <p:cNvPr id="5" name="Fußzeilenplatzhalter 4">
            <a:extLst>
              <a:ext uri="{FF2B5EF4-FFF2-40B4-BE49-F238E27FC236}">
                <a16:creationId xmlns:a16="http://schemas.microsoft.com/office/drawing/2014/main" id="{407C29D3-2D73-4F49-B56E-D32513508EAD}"/>
              </a:ext>
            </a:extLst>
          </p:cNvPr>
          <p:cNvSpPr>
            <a:spLocks noGrp="1"/>
          </p:cNvSpPr>
          <p:nvPr>
            <p:ph type="ftr" sz="quarter" idx="3"/>
          </p:nvPr>
        </p:nvSpPr>
        <p:spPr>
          <a:xfrm>
            <a:off x="1785866" y="6500393"/>
            <a:ext cx="7296537"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Seminar Digitale Ethik - Hackerethik</a:t>
            </a:r>
          </a:p>
        </p:txBody>
      </p:sp>
      <p:sp>
        <p:nvSpPr>
          <p:cNvPr id="3" name="Textplatzhalter 2">
            <a:extLst>
              <a:ext uri="{FF2B5EF4-FFF2-40B4-BE49-F238E27FC236}">
                <a16:creationId xmlns:a16="http://schemas.microsoft.com/office/drawing/2014/main" id="{4F108140-EA1D-4506-BABD-AF3485301DFC}"/>
              </a:ext>
            </a:extLst>
          </p:cNvPr>
          <p:cNvSpPr>
            <a:spLocks noGrp="1"/>
          </p:cNvSpPr>
          <p:nvPr>
            <p:ph type="body" idx="1"/>
          </p:nvPr>
        </p:nvSpPr>
        <p:spPr>
          <a:xfrm>
            <a:off x="719999" y="1674000"/>
            <a:ext cx="10753200" cy="4644000"/>
          </a:xfrm>
          <a:prstGeom prst="rect">
            <a:avLst/>
          </a:prstGeom>
        </p:spPr>
        <p:txBody>
          <a:bodyPr vert="horz" lIns="0" tIns="0" rIns="0" bIns="0" rtlCol="0">
            <a:no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2" name="Titelplatzhalter 1">
            <a:extLst>
              <a:ext uri="{FF2B5EF4-FFF2-40B4-BE49-F238E27FC236}">
                <a16:creationId xmlns:a16="http://schemas.microsoft.com/office/drawing/2014/main" id="{E0695CCD-AB97-47A6-B356-2E5EB2D333F9}"/>
              </a:ext>
            </a:extLst>
          </p:cNvPr>
          <p:cNvSpPr>
            <a:spLocks noGrp="1"/>
          </p:cNvSpPr>
          <p:nvPr>
            <p:ph type="title"/>
          </p:nvPr>
        </p:nvSpPr>
        <p:spPr>
          <a:xfrm>
            <a:off x="719400" y="0"/>
            <a:ext cx="10753200" cy="1017917"/>
          </a:xfrm>
          <a:prstGeom prst="rect">
            <a:avLst/>
          </a:prstGeom>
        </p:spPr>
        <p:txBody>
          <a:bodyPr vert="horz" lIns="0" tIns="0" rIns="0" bIns="0" rtlCol="0" anchor="b">
            <a:noAutofit/>
          </a:bodyPr>
          <a:lstStyle/>
          <a:p>
            <a:r>
              <a:rPr lang="de-DE" dirty="0"/>
              <a:t>Mastertitelformat bearbeiten</a:t>
            </a:r>
          </a:p>
        </p:txBody>
      </p:sp>
      <p:sp>
        <p:nvSpPr>
          <p:cNvPr id="27" name="Farbakzent links">
            <a:extLst>
              <a:ext uri="{FF2B5EF4-FFF2-40B4-BE49-F238E27FC236}">
                <a16:creationId xmlns:a16="http://schemas.microsoft.com/office/drawing/2014/main" id="{9D9C0A71-6028-48D4-B0A9-8857E5EE332A}"/>
              </a:ext>
            </a:extLst>
          </p:cNvPr>
          <p:cNvSpPr/>
          <p:nvPr userDrawn="1"/>
        </p:nvSpPr>
        <p:spPr>
          <a:xfrm>
            <a:off x="1" y="0"/>
            <a:ext cx="231229" cy="2644002"/>
          </a:xfrm>
          <a:custGeom>
            <a:avLst/>
            <a:gdLst>
              <a:gd name="connsiteX0" fmla="*/ 0 w 231229"/>
              <a:gd name="connsiteY0" fmla="*/ 0 h 2644002"/>
              <a:gd name="connsiteX1" fmla="*/ 231229 w 231229"/>
              <a:gd name="connsiteY1" fmla="*/ 0 h 2644002"/>
              <a:gd name="connsiteX2" fmla="*/ 231229 w 231229"/>
              <a:gd name="connsiteY2" fmla="*/ 427848 h 2644002"/>
              <a:gd name="connsiteX3" fmla="*/ 231229 w 231229"/>
              <a:gd name="connsiteY3" fmla="*/ 1100610 h 2644002"/>
              <a:gd name="connsiteX4" fmla="*/ 231229 w 231229"/>
              <a:gd name="connsiteY4" fmla="*/ 2499514 h 2644002"/>
              <a:gd name="connsiteX5" fmla="*/ 0 w 231229"/>
              <a:gd name="connsiteY5" fmla="*/ 2644002 h 2644002"/>
              <a:gd name="connsiteX6" fmla="*/ 0 w 231229"/>
              <a:gd name="connsiteY6" fmla="*/ 1100610 h 2644002"/>
              <a:gd name="connsiteX7" fmla="*/ 0 w 231229"/>
              <a:gd name="connsiteY7" fmla="*/ 427848 h 264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1229" h="2644002">
                <a:moveTo>
                  <a:pt x="0" y="0"/>
                </a:moveTo>
                <a:lnTo>
                  <a:pt x="231229" y="0"/>
                </a:lnTo>
                <a:lnTo>
                  <a:pt x="231229" y="427848"/>
                </a:lnTo>
                <a:lnTo>
                  <a:pt x="231229" y="1100610"/>
                </a:lnTo>
                <a:lnTo>
                  <a:pt x="231229" y="2499514"/>
                </a:lnTo>
                <a:lnTo>
                  <a:pt x="0" y="2644002"/>
                </a:lnTo>
                <a:lnTo>
                  <a:pt x="0" y="1100610"/>
                </a:lnTo>
                <a:lnTo>
                  <a:pt x="0" y="427848"/>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8" name="Grafik 7">
            <a:extLst>
              <a:ext uri="{FF2B5EF4-FFF2-40B4-BE49-F238E27FC236}">
                <a16:creationId xmlns:a16="http://schemas.microsoft.com/office/drawing/2014/main" id="{40789B94-3BA2-4579-B5BA-A91701BC21A2}"/>
              </a:ext>
            </a:extLst>
          </p:cNvPr>
          <p:cNvPicPr>
            <a:picLocks noChangeAspect="1"/>
          </p:cNvPicPr>
          <p:nvPr userDrawn="1"/>
        </p:nvPicPr>
        <p:blipFill>
          <a:blip r:embed="rId50" cstate="screen">
            <a:extLst>
              <a:ext uri="{28A0092B-C50C-407E-A947-70E740481C1C}">
                <a14:useLocalDpi xmlns:a14="http://schemas.microsoft.com/office/drawing/2010/main"/>
              </a:ext>
              <a:ext uri="{96DAC541-7B7A-43D3-8B79-37D633B846F1}">
                <asvg:svgBlip xmlns:asvg="http://schemas.microsoft.com/office/drawing/2016/SVG/main" r:embed="rId51"/>
              </a:ext>
            </a:extLst>
          </a:blip>
          <a:stretch>
            <a:fillRect/>
          </a:stretch>
        </p:blipFill>
        <p:spPr>
          <a:xfrm>
            <a:off x="10965221" y="6411885"/>
            <a:ext cx="507978" cy="305925"/>
          </a:xfrm>
          <a:prstGeom prst="rect">
            <a:avLst/>
          </a:prstGeom>
        </p:spPr>
      </p:pic>
    </p:spTree>
    <p:extLst>
      <p:ext uri="{BB962C8B-B14F-4D97-AF65-F5344CB8AC3E}">
        <p14:creationId xmlns:p14="http://schemas.microsoft.com/office/powerpoint/2010/main" val="902298323"/>
      </p:ext>
    </p:extLst>
  </p:cSld>
  <p:clrMap bg1="lt1" tx1="dk1" bg2="lt2" tx2="dk2" accent1="accent1" accent2="accent2" accent3="accent3" accent4="accent4" accent5="accent5" accent6="accent6" hlink="hlink" folHlink="folHlink"/>
  <p:sldLayoutIdLst>
    <p:sldLayoutId id="2147483694" r:id="rId1"/>
    <p:sldLayoutId id="2147483717" r:id="rId2"/>
    <p:sldLayoutId id="2147483735" r:id="rId3"/>
    <p:sldLayoutId id="2147483734" r:id="rId4"/>
    <p:sldLayoutId id="2147483724" r:id="rId5"/>
    <p:sldLayoutId id="2147483693" r:id="rId6"/>
    <p:sldLayoutId id="2147483650" r:id="rId7"/>
    <p:sldLayoutId id="2147483652" r:id="rId8"/>
    <p:sldLayoutId id="2147483700" r:id="rId9"/>
    <p:sldLayoutId id="2147483701" r:id="rId10"/>
    <p:sldLayoutId id="2147483653" r:id="rId11"/>
    <p:sldLayoutId id="2147483692" r:id="rId12"/>
    <p:sldLayoutId id="2147483704" r:id="rId13"/>
    <p:sldLayoutId id="2147483705" r:id="rId14"/>
    <p:sldLayoutId id="2147483707" r:id="rId15"/>
    <p:sldLayoutId id="2147483654" r:id="rId16"/>
    <p:sldLayoutId id="2147483733" r:id="rId17"/>
    <p:sldLayoutId id="2147483737" r:id="rId18"/>
    <p:sldLayoutId id="2147483684" r:id="rId19"/>
    <p:sldLayoutId id="2147483698" r:id="rId20"/>
    <p:sldLayoutId id="2147483697" r:id="rId21"/>
    <p:sldLayoutId id="2147483685" r:id="rId22"/>
    <p:sldLayoutId id="2147483681" r:id="rId23"/>
    <p:sldLayoutId id="2147483703" r:id="rId24"/>
    <p:sldLayoutId id="2147483736" r:id="rId25"/>
    <p:sldLayoutId id="2147483686" r:id="rId26"/>
    <p:sldLayoutId id="2147483687" r:id="rId27"/>
    <p:sldLayoutId id="2147483690" r:id="rId28"/>
    <p:sldLayoutId id="2147483696" r:id="rId29"/>
    <p:sldLayoutId id="2147483679" r:id="rId30"/>
    <p:sldLayoutId id="2147483682" r:id="rId31"/>
    <p:sldLayoutId id="2147483678" r:id="rId32"/>
    <p:sldLayoutId id="2147483675" r:id="rId33"/>
    <p:sldLayoutId id="2147483688" r:id="rId34"/>
    <p:sldLayoutId id="2147483723" r:id="rId35"/>
    <p:sldLayoutId id="2147483699" r:id="rId36"/>
    <p:sldLayoutId id="2147483722" r:id="rId37"/>
    <p:sldLayoutId id="2147483738" r:id="rId38"/>
    <p:sldLayoutId id="2147483709" r:id="rId39"/>
    <p:sldLayoutId id="2147483710" r:id="rId40"/>
    <p:sldLayoutId id="2147483708" r:id="rId41"/>
    <p:sldLayoutId id="2147483726" r:id="rId42"/>
    <p:sldLayoutId id="2147483727" r:id="rId43"/>
    <p:sldLayoutId id="2147483728" r:id="rId44"/>
    <p:sldLayoutId id="2147483729" r:id="rId45"/>
    <p:sldLayoutId id="2147483730" r:id="rId46"/>
    <p:sldLayoutId id="2147483731" r:id="rId47"/>
    <p:sldLayoutId id="2147483732" r:id="rId48"/>
  </p:sldLayoutIdLst>
  <p:hf hdr="0"/>
  <p:txStyles>
    <p:titleStyle>
      <a:lvl1pPr algn="l" defTabSz="914400" rtl="0" eaLnBrk="1" latinLnBrk="0" hangingPunct="1">
        <a:lnSpc>
          <a:spcPct val="90000"/>
        </a:lnSpc>
        <a:spcBef>
          <a:spcPct val="0"/>
        </a:spcBef>
        <a:buNone/>
        <a:defRPr sz="2600" kern="1200">
          <a:solidFill>
            <a:schemeClr val="tx1"/>
          </a:solidFill>
          <a:latin typeface="Arial" panose="020B0604020202020204" pitchFamily="34" charset="0"/>
          <a:ea typeface="+mj-ea"/>
          <a:cs typeface="Arial" panose="020B0604020202020204" pitchFamily="34" charset="0"/>
        </a:defRPr>
      </a:lvl1pPr>
    </p:titleStyle>
    <p:body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56" userDrawn="1">
          <p15:clr>
            <a:srgbClr val="F26B43"/>
          </p15:clr>
        </p15:guide>
        <p15:guide id="4" pos="7224" userDrawn="1">
          <p15:clr>
            <a:srgbClr val="F26B43"/>
          </p15:clr>
        </p15:guide>
        <p15:guide id="5" orient="horz" pos="1056" userDrawn="1">
          <p15:clr>
            <a:srgbClr val="F26B43"/>
          </p15:clr>
        </p15:guide>
        <p15:guide id="6" orient="horz" pos="592" userDrawn="1">
          <p15:clr>
            <a:srgbClr val="F26B43"/>
          </p15:clr>
        </p15:guide>
        <p15:guide id="7" orient="horz" pos="3976" userDrawn="1">
          <p15:clr>
            <a:srgbClr val="F26B43"/>
          </p15:clr>
        </p15:guide>
        <p15:guide id="8" orient="horz" pos="904" userDrawn="1">
          <p15:clr>
            <a:srgbClr val="F26B43"/>
          </p15:clr>
        </p15:guide>
        <p15:guide id="9" pos="2560" userDrawn="1">
          <p15:clr>
            <a:srgbClr val="F26B43"/>
          </p15:clr>
        </p15:guide>
        <p15:guide id="10" pos="5120" userDrawn="1">
          <p15:clr>
            <a:srgbClr val="F26B43"/>
          </p15:clr>
        </p15:guide>
        <p15:guide id="11" pos="2784" userDrawn="1">
          <p15:clr>
            <a:srgbClr val="F26B43"/>
          </p15:clr>
        </p15:guide>
        <p15:guide id="12" pos="4896"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tags" Target="../tags/tag13.xml"/><Relationship Id="rId13" Type="http://schemas.openxmlformats.org/officeDocument/2006/relationships/image" Target="../media/image5.png"/><Relationship Id="rId18" Type="http://schemas.openxmlformats.org/officeDocument/2006/relationships/image" Target="../media/image10.svg"/><Relationship Id="rId26" Type="http://schemas.openxmlformats.org/officeDocument/2006/relationships/image" Target="../media/image18.svg"/><Relationship Id="rId3" Type="http://schemas.openxmlformats.org/officeDocument/2006/relationships/tags" Target="../tags/tag8.xml"/><Relationship Id="rId21" Type="http://schemas.openxmlformats.org/officeDocument/2006/relationships/image" Target="../media/image13.png"/><Relationship Id="rId7" Type="http://schemas.openxmlformats.org/officeDocument/2006/relationships/tags" Target="../tags/tag12.xml"/><Relationship Id="rId12" Type="http://schemas.openxmlformats.org/officeDocument/2006/relationships/notesSlide" Target="../notesSlides/notesSlide1.xml"/><Relationship Id="rId17" Type="http://schemas.openxmlformats.org/officeDocument/2006/relationships/image" Target="../media/image9.png"/><Relationship Id="rId25" Type="http://schemas.openxmlformats.org/officeDocument/2006/relationships/image" Target="../media/image17.png"/><Relationship Id="rId2" Type="http://schemas.openxmlformats.org/officeDocument/2006/relationships/tags" Target="../tags/tag7.xml"/><Relationship Id="rId16" Type="http://schemas.openxmlformats.org/officeDocument/2006/relationships/image" Target="../media/image8.svg"/><Relationship Id="rId20" Type="http://schemas.openxmlformats.org/officeDocument/2006/relationships/image" Target="../media/image12.svg"/><Relationship Id="rId29" Type="http://schemas.openxmlformats.org/officeDocument/2006/relationships/image" Target="../media/image21.png"/><Relationship Id="rId1" Type="http://schemas.openxmlformats.org/officeDocument/2006/relationships/tags" Target="../tags/tag6.xml"/><Relationship Id="rId6" Type="http://schemas.openxmlformats.org/officeDocument/2006/relationships/tags" Target="../tags/tag11.xml"/><Relationship Id="rId11" Type="http://schemas.openxmlformats.org/officeDocument/2006/relationships/slideLayout" Target="../slideLayouts/slideLayout2.xml"/><Relationship Id="rId24" Type="http://schemas.openxmlformats.org/officeDocument/2006/relationships/image" Target="../media/image16.svg"/><Relationship Id="rId5" Type="http://schemas.openxmlformats.org/officeDocument/2006/relationships/tags" Target="../tags/tag10.xml"/><Relationship Id="rId15" Type="http://schemas.openxmlformats.org/officeDocument/2006/relationships/image" Target="../media/image7.png"/><Relationship Id="rId23" Type="http://schemas.openxmlformats.org/officeDocument/2006/relationships/image" Target="../media/image15.png"/><Relationship Id="rId28" Type="http://schemas.openxmlformats.org/officeDocument/2006/relationships/image" Target="../media/image20.svg"/><Relationship Id="rId10" Type="http://schemas.openxmlformats.org/officeDocument/2006/relationships/tags" Target="../tags/tag15.xml"/><Relationship Id="rId19" Type="http://schemas.openxmlformats.org/officeDocument/2006/relationships/image" Target="../media/image11.png"/><Relationship Id="rId4" Type="http://schemas.openxmlformats.org/officeDocument/2006/relationships/tags" Target="../tags/tag9.xml"/><Relationship Id="rId9" Type="http://schemas.openxmlformats.org/officeDocument/2006/relationships/tags" Target="../tags/tag14.xml"/><Relationship Id="rId14" Type="http://schemas.openxmlformats.org/officeDocument/2006/relationships/image" Target="../media/image6.svg"/><Relationship Id="rId22" Type="http://schemas.openxmlformats.org/officeDocument/2006/relationships/image" Target="../media/image14.svg"/><Relationship Id="rId27" Type="http://schemas.openxmlformats.org/officeDocument/2006/relationships/image" Target="../media/image19.png"/><Relationship Id="rId30" Type="http://schemas.openxmlformats.org/officeDocument/2006/relationships/image" Target="../media/image22.sv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digitalwelt.org/themen/hackerethik/freie-software-bewegung"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hyperlink" Target="https://www.digitalwelt.org/themen/hackerethik"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2.xml"/><Relationship Id="rId1" Type="http://schemas.openxmlformats.org/officeDocument/2006/relationships/slideLayout" Target="../slideLayouts/slideLayout4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microsoft.com/office/2018/10/relationships/comments" Target="../comments/modernComment_A3E_89B4807F.xml"/><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2.xml"/><Relationship Id="rId1" Type="http://schemas.openxmlformats.org/officeDocument/2006/relationships/slideLayout" Target="../slideLayouts/slideLayout41.xml"/></Relationships>
</file>

<file path=ppt/slides/_rels/slide23.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6.xml"/><Relationship Id="rId1" Type="http://schemas.openxmlformats.org/officeDocument/2006/relationships/slideLayout" Target="../slideLayouts/slideLayout4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0.xml"/><Relationship Id="rId1" Type="http://schemas.openxmlformats.org/officeDocument/2006/relationships/slideLayout" Target="../slideLayouts/slideLayout4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image" Target="../media/image6.svg"/><Relationship Id="rId18" Type="http://schemas.openxmlformats.org/officeDocument/2006/relationships/image" Target="../media/image11.png"/><Relationship Id="rId26" Type="http://schemas.openxmlformats.org/officeDocument/2006/relationships/image" Target="../media/image19.png"/><Relationship Id="rId3" Type="http://schemas.openxmlformats.org/officeDocument/2006/relationships/tags" Target="../tags/tag18.xml"/><Relationship Id="rId21" Type="http://schemas.openxmlformats.org/officeDocument/2006/relationships/image" Target="../media/image14.svg"/><Relationship Id="rId7" Type="http://schemas.openxmlformats.org/officeDocument/2006/relationships/tags" Target="../tags/tag22.xml"/><Relationship Id="rId12" Type="http://schemas.openxmlformats.org/officeDocument/2006/relationships/image" Target="../media/image5.png"/><Relationship Id="rId17" Type="http://schemas.openxmlformats.org/officeDocument/2006/relationships/image" Target="../media/image10.svg"/><Relationship Id="rId25" Type="http://schemas.openxmlformats.org/officeDocument/2006/relationships/image" Target="../media/image18.svg"/><Relationship Id="rId2" Type="http://schemas.openxmlformats.org/officeDocument/2006/relationships/tags" Target="../tags/tag17.xml"/><Relationship Id="rId16" Type="http://schemas.openxmlformats.org/officeDocument/2006/relationships/image" Target="../media/image9.png"/><Relationship Id="rId20" Type="http://schemas.openxmlformats.org/officeDocument/2006/relationships/image" Target="../media/image13.png"/><Relationship Id="rId29" Type="http://schemas.openxmlformats.org/officeDocument/2006/relationships/image" Target="../media/image22.svg"/><Relationship Id="rId1" Type="http://schemas.openxmlformats.org/officeDocument/2006/relationships/tags" Target="../tags/tag16.xml"/><Relationship Id="rId6" Type="http://schemas.openxmlformats.org/officeDocument/2006/relationships/tags" Target="../tags/tag21.xml"/><Relationship Id="rId11" Type="http://schemas.openxmlformats.org/officeDocument/2006/relationships/notesSlide" Target="../notesSlides/notesSlide33.xml"/><Relationship Id="rId24" Type="http://schemas.openxmlformats.org/officeDocument/2006/relationships/image" Target="../media/image17.png"/><Relationship Id="rId5" Type="http://schemas.openxmlformats.org/officeDocument/2006/relationships/tags" Target="../tags/tag20.xml"/><Relationship Id="rId15" Type="http://schemas.openxmlformats.org/officeDocument/2006/relationships/image" Target="../media/image8.svg"/><Relationship Id="rId23" Type="http://schemas.openxmlformats.org/officeDocument/2006/relationships/image" Target="../media/image16.svg"/><Relationship Id="rId28" Type="http://schemas.openxmlformats.org/officeDocument/2006/relationships/image" Target="../media/image21.png"/><Relationship Id="rId10" Type="http://schemas.openxmlformats.org/officeDocument/2006/relationships/slideLayout" Target="../slideLayouts/slideLayout5.xml"/><Relationship Id="rId19" Type="http://schemas.openxmlformats.org/officeDocument/2006/relationships/image" Target="../media/image12.svg"/><Relationship Id="rId4" Type="http://schemas.openxmlformats.org/officeDocument/2006/relationships/tags" Target="../tags/tag19.xml"/><Relationship Id="rId9" Type="http://schemas.openxmlformats.org/officeDocument/2006/relationships/tags" Target="../tags/tag24.xml"/><Relationship Id="rId14" Type="http://schemas.openxmlformats.org/officeDocument/2006/relationships/image" Target="../media/image7.png"/><Relationship Id="rId22" Type="http://schemas.openxmlformats.org/officeDocument/2006/relationships/image" Target="../media/image15.png"/><Relationship Id="rId27" Type="http://schemas.openxmlformats.org/officeDocument/2006/relationships/image" Target="../media/image20.svg"/></Relationships>
</file>

<file path=ppt/slides/_rels/slide36.xml.rels><?xml version="1.0" encoding="UTF-8" standalone="yes"?>
<Relationships xmlns="http://schemas.openxmlformats.org/package/2006/relationships"><Relationship Id="rId3" Type="http://schemas.openxmlformats.org/officeDocument/2006/relationships/hyperlink" Target="https://de.statista.com/statistik/daten/studie/295265/umfrage/polizeilich-erfasste-faelle-von-cyberkriminalitaet-im-engeren-sinne-in-deutschland/" TargetMode="External"/><Relationship Id="rId2" Type="http://schemas.openxmlformats.org/officeDocument/2006/relationships/notesSlide" Target="../notesSlides/notesSlide34.xml"/><Relationship Id="rId1" Type="http://schemas.openxmlformats.org/officeDocument/2006/relationships/slideLayout" Target="../slideLayouts/slideLayout7.xml"/><Relationship Id="rId6" Type="http://schemas.openxmlformats.org/officeDocument/2006/relationships/hyperlink" Target="https://www.nzz.ch/technologie/40-jahre-chaos-computer-club-hacken-ist-notwendiger-denn-je-ld.1645955" TargetMode="External"/><Relationship Id="rId5" Type="http://schemas.openxmlformats.org/officeDocument/2006/relationships/hyperlink" Target="https://www.duden.de/rechtschreibung/hacken_EDV_Hacker_sein" TargetMode="External"/><Relationship Id="rId4" Type="http://schemas.openxmlformats.org/officeDocument/2006/relationships/hyperlink" Target="https://de.statista.com/statistik/daten/studie/193207/umfrage/finanzielle-schaeden-durch-cyberkriminalitaet-in-deutschland/" TargetMode="Externa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5.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2.xml"/><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7844449-0B25-40A7-BD87-0C94E6A3CA60}"/>
              </a:ext>
            </a:extLst>
          </p:cNvPr>
          <p:cNvSpPr>
            <a:spLocks noGrp="1" noMove="1" noResize="1"/>
          </p:cNvSpPr>
          <p:nvPr>
            <p:ph type="ctrTitle"/>
            <p:custDataLst>
              <p:tags r:id="rId1"/>
            </p:custDataLst>
          </p:nvPr>
        </p:nvSpPr>
        <p:spPr/>
        <p:txBody>
          <a:bodyPr/>
          <a:lstStyle/>
          <a:p>
            <a:r>
              <a:rPr lang="de-DE" dirty="0"/>
              <a:t>Hackerethik</a:t>
            </a:r>
          </a:p>
        </p:txBody>
      </p:sp>
      <p:sp>
        <p:nvSpPr>
          <p:cNvPr id="6" name="Untertitel 5">
            <a:extLst>
              <a:ext uri="{FF2B5EF4-FFF2-40B4-BE49-F238E27FC236}">
                <a16:creationId xmlns:a16="http://schemas.microsoft.com/office/drawing/2014/main" id="{C9C036FB-C9D2-4591-86A2-E9E673AAAC23}"/>
              </a:ext>
            </a:extLst>
          </p:cNvPr>
          <p:cNvSpPr>
            <a:spLocks noGrp="1"/>
          </p:cNvSpPr>
          <p:nvPr>
            <p:ph type="subTitle" idx="1"/>
          </p:nvPr>
        </p:nvSpPr>
        <p:spPr/>
        <p:txBody>
          <a:bodyPr/>
          <a:lstStyle/>
          <a:p>
            <a:r>
              <a:rPr lang="de-DE" dirty="0"/>
              <a:t>Untertitel / fester Hintergrund</a:t>
            </a:r>
          </a:p>
          <a:p>
            <a:r>
              <a:rPr lang="de-DE" dirty="0"/>
              <a:t>Luca Alfano, Frantz Prochaska</a:t>
            </a:r>
          </a:p>
          <a:p>
            <a:r>
              <a:rPr lang="de-DE" dirty="0"/>
              <a:t>21.02.2022 und Augsburg</a:t>
            </a:r>
          </a:p>
        </p:txBody>
      </p:sp>
      <p:pic>
        <p:nvPicPr>
          <p:cNvPr id="14" name="Logo_Basis_neg." hidden="1">
            <a:extLst>
              <a:ext uri="{FF2B5EF4-FFF2-40B4-BE49-F238E27FC236}">
                <a16:creationId xmlns:a16="http://schemas.microsoft.com/office/drawing/2014/main" id="{BB0358A7-6314-4317-B9A8-ED88AD107ADA}"/>
              </a:ext>
            </a:extLst>
          </p:cNvPr>
          <p:cNvPicPr>
            <a:picLocks noMove="1" noResize="1"/>
          </p:cNvPicPr>
          <p:nvPr>
            <p:custDataLst>
              <p:tags r:id="rId2"/>
            </p:custDataLst>
          </p:nvPr>
        </p:nvPicPr>
        <p:blipFill>
          <a:blip r:embed="rId13" cstate="screen">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5969023" y="611349"/>
            <a:ext cx="5131975" cy="917448"/>
          </a:xfrm>
          <a:prstGeom prst="rect">
            <a:avLst/>
          </a:prstGeom>
        </p:spPr>
      </p:pic>
      <p:pic>
        <p:nvPicPr>
          <p:cNvPr id="15" name="Logo_FAI_neg.">
            <a:extLst>
              <a:ext uri="{FF2B5EF4-FFF2-40B4-BE49-F238E27FC236}">
                <a16:creationId xmlns:a16="http://schemas.microsoft.com/office/drawing/2014/main" id="{E06FABA5-36D0-4DC0-94BA-1B19FDC7911F}"/>
              </a:ext>
            </a:extLst>
          </p:cNvPr>
          <p:cNvPicPr>
            <a:picLocks noMove="1" noResize="1"/>
          </p:cNvPicPr>
          <p:nvPr>
            <p:custDataLst>
              <p:tags r:id="rId3"/>
            </p:custDataLst>
          </p:nvPr>
        </p:nvPicPr>
        <p:blipFill>
          <a:blip r:embed="rId15" cstate="screen">
            <a:extLst>
              <a:ext uri="{28A0092B-C50C-407E-A947-70E740481C1C}">
                <a14:useLocalDpi xmlns:a14="http://schemas.microsoft.com/office/drawing/2010/main"/>
              </a:ext>
              <a:ext uri="{96DAC541-7B7A-43D3-8B79-37D633B846F1}">
                <asvg:svgBlip xmlns:asvg="http://schemas.microsoft.com/office/drawing/2016/SVG/main" r:embed="rId16"/>
              </a:ext>
            </a:extLst>
          </a:blip>
          <a:stretch>
            <a:fillRect/>
          </a:stretch>
        </p:blipFill>
        <p:spPr>
          <a:xfrm>
            <a:off x="5969023" y="611349"/>
            <a:ext cx="5131975" cy="917448"/>
          </a:xfrm>
          <a:prstGeom prst="rect">
            <a:avLst/>
          </a:prstGeom>
        </p:spPr>
      </p:pic>
      <p:pic>
        <p:nvPicPr>
          <p:cNvPr id="16" name="Logo_JUF_neg." hidden="1">
            <a:extLst>
              <a:ext uri="{FF2B5EF4-FFF2-40B4-BE49-F238E27FC236}">
                <a16:creationId xmlns:a16="http://schemas.microsoft.com/office/drawing/2014/main" id="{0B398B1D-08AF-4FDC-8B79-7443E21DD094}"/>
              </a:ext>
            </a:extLst>
          </p:cNvPr>
          <p:cNvPicPr>
            <a:picLocks noMove="1" noResize="1"/>
          </p:cNvPicPr>
          <p:nvPr>
            <p:custDataLst>
              <p:tags r:id="rId4"/>
            </p:custDataLst>
          </p:nvPr>
        </p:nvPicPr>
        <p:blipFill>
          <a:blip r:embed="rId17" cstate="screen">
            <a:extLst>
              <a:ext uri="{28A0092B-C50C-407E-A947-70E740481C1C}">
                <a14:useLocalDpi xmlns:a14="http://schemas.microsoft.com/office/drawing/2010/main"/>
              </a:ext>
              <a:ext uri="{96DAC541-7B7A-43D3-8B79-37D633B846F1}">
                <asvg:svgBlip xmlns:asvg="http://schemas.microsoft.com/office/drawing/2016/SVG/main" r:embed="rId18"/>
              </a:ext>
            </a:extLst>
          </a:blip>
          <a:stretch>
            <a:fillRect/>
          </a:stretch>
        </p:blipFill>
        <p:spPr>
          <a:xfrm>
            <a:off x="5969023" y="611349"/>
            <a:ext cx="5131975" cy="917448"/>
          </a:xfrm>
          <a:prstGeom prst="rect">
            <a:avLst/>
          </a:prstGeom>
        </p:spPr>
      </p:pic>
      <p:pic>
        <p:nvPicPr>
          <p:cNvPr id="17" name="Logo_KTF_neg." hidden="1">
            <a:extLst>
              <a:ext uri="{FF2B5EF4-FFF2-40B4-BE49-F238E27FC236}">
                <a16:creationId xmlns:a16="http://schemas.microsoft.com/office/drawing/2014/main" id="{141DFD45-EA8D-413E-8CCC-2C6BBAF7BD6D}"/>
              </a:ext>
            </a:extLst>
          </p:cNvPr>
          <p:cNvPicPr>
            <a:picLocks noMove="1" noResize="1"/>
          </p:cNvPicPr>
          <p:nvPr>
            <p:custDataLst>
              <p:tags r:id="rId5"/>
            </p:custDataLst>
          </p:nvPr>
        </p:nvPicPr>
        <p:blipFill>
          <a:blip r:embed="rId19" cstate="screen">
            <a:extLst>
              <a:ext uri="{28A0092B-C50C-407E-A947-70E740481C1C}">
                <a14:useLocalDpi xmlns:a14="http://schemas.microsoft.com/office/drawing/2010/main"/>
              </a:ext>
              <a:ext uri="{96DAC541-7B7A-43D3-8B79-37D633B846F1}">
                <asvg:svgBlip xmlns:asvg="http://schemas.microsoft.com/office/drawing/2016/SVG/main" r:embed="rId20"/>
              </a:ext>
            </a:extLst>
          </a:blip>
          <a:stretch>
            <a:fillRect/>
          </a:stretch>
        </p:blipFill>
        <p:spPr>
          <a:xfrm>
            <a:off x="5969023" y="611349"/>
            <a:ext cx="5131975" cy="917448"/>
          </a:xfrm>
          <a:prstGeom prst="rect">
            <a:avLst/>
          </a:prstGeom>
        </p:spPr>
      </p:pic>
      <p:pic>
        <p:nvPicPr>
          <p:cNvPr id="18" name="Logo_MEF_neg." hidden="1">
            <a:extLst>
              <a:ext uri="{FF2B5EF4-FFF2-40B4-BE49-F238E27FC236}">
                <a16:creationId xmlns:a16="http://schemas.microsoft.com/office/drawing/2014/main" id="{7962D77E-B001-476F-A8F8-FCF994C7F538}"/>
              </a:ext>
            </a:extLst>
          </p:cNvPr>
          <p:cNvPicPr>
            <a:picLocks noMove="1" noResize="1"/>
          </p:cNvPicPr>
          <p:nvPr>
            <p:custDataLst>
              <p:tags r:id="rId6"/>
            </p:custDataLst>
          </p:nvPr>
        </p:nvPicPr>
        <p:blipFill>
          <a:blip r:embed="rId21" cstate="screen">
            <a:extLst>
              <a:ext uri="{28A0092B-C50C-407E-A947-70E740481C1C}">
                <a14:useLocalDpi xmlns:a14="http://schemas.microsoft.com/office/drawing/2010/main"/>
              </a:ext>
              <a:ext uri="{96DAC541-7B7A-43D3-8B79-37D633B846F1}">
                <asvg:svgBlip xmlns:asvg="http://schemas.microsoft.com/office/drawing/2016/SVG/main" r:embed="rId22"/>
              </a:ext>
            </a:extLst>
          </a:blip>
          <a:stretch>
            <a:fillRect/>
          </a:stretch>
        </p:blipFill>
        <p:spPr>
          <a:xfrm>
            <a:off x="5969023" y="611349"/>
            <a:ext cx="5131975" cy="917448"/>
          </a:xfrm>
          <a:prstGeom prst="rect">
            <a:avLst/>
          </a:prstGeom>
        </p:spPr>
      </p:pic>
      <p:pic>
        <p:nvPicPr>
          <p:cNvPr id="19" name="Logo_MNTF_neg." hidden="1">
            <a:extLst>
              <a:ext uri="{FF2B5EF4-FFF2-40B4-BE49-F238E27FC236}">
                <a16:creationId xmlns:a16="http://schemas.microsoft.com/office/drawing/2014/main" id="{E2CCCC58-F5AE-4141-BB4D-217B271EAF20}"/>
              </a:ext>
            </a:extLst>
          </p:cNvPr>
          <p:cNvPicPr>
            <a:picLocks noMove="1" noResize="1"/>
          </p:cNvPicPr>
          <p:nvPr>
            <p:custDataLst>
              <p:tags r:id="rId7"/>
            </p:custDataLst>
          </p:nvPr>
        </p:nvPicPr>
        <p:blipFill>
          <a:blip r:embed="rId23" cstate="screen">
            <a:extLst>
              <a:ext uri="{28A0092B-C50C-407E-A947-70E740481C1C}">
                <a14:useLocalDpi xmlns:a14="http://schemas.microsoft.com/office/drawing/2010/main"/>
              </a:ext>
              <a:ext uri="{96DAC541-7B7A-43D3-8B79-37D633B846F1}">
                <asvg:svgBlip xmlns:asvg="http://schemas.microsoft.com/office/drawing/2016/SVG/main" r:embed="rId24"/>
              </a:ext>
            </a:extLst>
          </a:blip>
          <a:stretch>
            <a:fillRect/>
          </a:stretch>
        </p:blipFill>
        <p:spPr>
          <a:xfrm>
            <a:off x="5969023" y="611349"/>
            <a:ext cx="5131975" cy="917448"/>
          </a:xfrm>
          <a:prstGeom prst="rect">
            <a:avLst/>
          </a:prstGeom>
        </p:spPr>
      </p:pic>
      <p:pic>
        <p:nvPicPr>
          <p:cNvPr id="20" name="Logo_PHF_neg." hidden="1">
            <a:extLst>
              <a:ext uri="{FF2B5EF4-FFF2-40B4-BE49-F238E27FC236}">
                <a16:creationId xmlns:a16="http://schemas.microsoft.com/office/drawing/2014/main" id="{B38C48F9-6262-4647-8E95-5DBA20D27ACF}"/>
              </a:ext>
            </a:extLst>
          </p:cNvPr>
          <p:cNvPicPr>
            <a:picLocks noMove="1" noResize="1"/>
          </p:cNvPicPr>
          <p:nvPr>
            <p:custDataLst>
              <p:tags r:id="rId8"/>
            </p:custDataLst>
          </p:nvPr>
        </p:nvPicPr>
        <p:blipFill>
          <a:blip r:embed="rId25" cstate="screen">
            <a:extLst>
              <a:ext uri="{28A0092B-C50C-407E-A947-70E740481C1C}">
                <a14:useLocalDpi xmlns:a14="http://schemas.microsoft.com/office/drawing/2010/main"/>
              </a:ext>
              <a:ext uri="{96DAC541-7B7A-43D3-8B79-37D633B846F1}">
                <asvg:svgBlip xmlns:asvg="http://schemas.microsoft.com/office/drawing/2016/SVG/main" r:embed="rId26"/>
              </a:ext>
            </a:extLst>
          </a:blip>
          <a:stretch>
            <a:fillRect/>
          </a:stretch>
        </p:blipFill>
        <p:spPr>
          <a:xfrm>
            <a:off x="5969023" y="611349"/>
            <a:ext cx="5131975" cy="917448"/>
          </a:xfrm>
          <a:prstGeom prst="rect">
            <a:avLst/>
          </a:prstGeom>
        </p:spPr>
      </p:pic>
      <p:pic>
        <p:nvPicPr>
          <p:cNvPr id="21" name="Logo_PSF_neg." hidden="1">
            <a:extLst>
              <a:ext uri="{FF2B5EF4-FFF2-40B4-BE49-F238E27FC236}">
                <a16:creationId xmlns:a16="http://schemas.microsoft.com/office/drawing/2014/main" id="{31604210-6B50-4703-8445-4E06CD588D60}"/>
              </a:ext>
            </a:extLst>
          </p:cNvPr>
          <p:cNvPicPr>
            <a:picLocks noMove="1" noResize="1"/>
          </p:cNvPicPr>
          <p:nvPr>
            <p:custDataLst>
              <p:tags r:id="rId9"/>
            </p:custDataLst>
          </p:nvPr>
        </p:nvPicPr>
        <p:blipFill>
          <a:blip r:embed="rId27" cstate="screen">
            <a:extLst>
              <a:ext uri="{28A0092B-C50C-407E-A947-70E740481C1C}">
                <a14:useLocalDpi xmlns:a14="http://schemas.microsoft.com/office/drawing/2010/main"/>
              </a:ext>
              <a:ext uri="{96DAC541-7B7A-43D3-8B79-37D633B846F1}">
                <asvg:svgBlip xmlns:asvg="http://schemas.microsoft.com/office/drawing/2016/SVG/main" r:embed="rId28"/>
              </a:ext>
            </a:extLst>
          </a:blip>
          <a:stretch>
            <a:fillRect/>
          </a:stretch>
        </p:blipFill>
        <p:spPr>
          <a:xfrm>
            <a:off x="5969023" y="611349"/>
            <a:ext cx="5131975" cy="917448"/>
          </a:xfrm>
          <a:prstGeom prst="rect">
            <a:avLst/>
          </a:prstGeom>
        </p:spPr>
      </p:pic>
      <p:pic>
        <p:nvPicPr>
          <p:cNvPr id="22" name="Logo_WWF_neg." hidden="1">
            <a:extLst>
              <a:ext uri="{FF2B5EF4-FFF2-40B4-BE49-F238E27FC236}">
                <a16:creationId xmlns:a16="http://schemas.microsoft.com/office/drawing/2014/main" id="{3B3FBDC5-2D73-45B4-BBE4-09C07B3E3C82}"/>
              </a:ext>
            </a:extLst>
          </p:cNvPr>
          <p:cNvPicPr>
            <a:picLocks noMove="1" noResize="1"/>
          </p:cNvPicPr>
          <p:nvPr>
            <p:custDataLst>
              <p:tags r:id="rId10"/>
            </p:custDataLst>
          </p:nvPr>
        </p:nvPicPr>
        <p:blipFill>
          <a:blip r:embed="rId29" cstate="screen">
            <a:extLst>
              <a:ext uri="{28A0092B-C50C-407E-A947-70E740481C1C}">
                <a14:useLocalDpi xmlns:a14="http://schemas.microsoft.com/office/drawing/2010/main"/>
              </a:ext>
              <a:ext uri="{96DAC541-7B7A-43D3-8B79-37D633B846F1}">
                <asvg:svgBlip xmlns:asvg="http://schemas.microsoft.com/office/drawing/2016/SVG/main" r:embed="rId30"/>
              </a:ext>
            </a:extLst>
          </a:blip>
          <a:stretch>
            <a:fillRect/>
          </a:stretch>
        </p:blipFill>
        <p:spPr>
          <a:xfrm>
            <a:off x="5969023" y="611349"/>
            <a:ext cx="5131975" cy="917448"/>
          </a:xfrm>
          <a:prstGeom prst="rect">
            <a:avLst/>
          </a:prstGeom>
        </p:spPr>
      </p:pic>
    </p:spTree>
    <p:extLst>
      <p:ext uri="{BB962C8B-B14F-4D97-AF65-F5344CB8AC3E}">
        <p14:creationId xmlns:p14="http://schemas.microsoft.com/office/powerpoint/2010/main" val="655539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Hacker: Die Deutsche Hackerszene</a:t>
            </a:r>
          </a:p>
        </p:txBody>
      </p:sp>
      <p:sp>
        <p:nvSpPr>
          <p:cNvPr id="10" name="Inhaltsplatzhalter 9">
            <a:extLst>
              <a:ext uri="{FF2B5EF4-FFF2-40B4-BE49-F238E27FC236}">
                <a16:creationId xmlns:a16="http://schemas.microsoft.com/office/drawing/2014/main" id="{AEF47345-B5B3-406A-90DE-C79BB71F84FE}"/>
              </a:ext>
            </a:extLst>
          </p:cNvPr>
          <p:cNvSpPr>
            <a:spLocks noGrp="1"/>
          </p:cNvSpPr>
          <p:nvPr>
            <p:ph idx="1"/>
          </p:nvPr>
        </p:nvSpPr>
        <p:spPr/>
        <p:txBody>
          <a:bodyPr/>
          <a:lstStyle/>
          <a:p>
            <a:pPr marL="298350" indent="-285750">
              <a:buFont typeface="Arial" panose="020B0604020202020204" pitchFamily="34" charset="0"/>
              <a:buChar char="•"/>
            </a:pPr>
            <a:r>
              <a:rPr lang="de-DE" dirty="0"/>
              <a:t>Eingetragener Verein mit Sitz in Hamburg und 31 „Erfahrungskreisen“ im deutschsprachigen Raum</a:t>
            </a:r>
          </a:p>
          <a:p>
            <a:pPr marL="298350" indent="-285750">
              <a:buFont typeface="Arial" panose="020B0604020202020204" pitchFamily="34" charset="0"/>
              <a:buChar char="•"/>
            </a:pPr>
            <a:r>
              <a:rPr lang="de-DE" dirty="0"/>
              <a:t>Gründung 1981 (informell), eigetragen 1986</a:t>
            </a:r>
          </a:p>
          <a:p>
            <a:pPr marL="298350" indent="-285750">
              <a:buFont typeface="Arial" panose="020B0604020202020204" pitchFamily="34" charset="0"/>
              <a:buChar char="•"/>
            </a:pPr>
            <a:r>
              <a:rPr lang="de-DE" dirty="0"/>
              <a:t>Expertise vor allem in Computersicherheit</a:t>
            </a:r>
          </a:p>
          <a:p>
            <a:pPr marL="501750" lvl="1" indent="-285750">
              <a:buFont typeface="Arial" panose="020B0604020202020204" pitchFamily="34" charset="0"/>
              <a:buChar char="•"/>
            </a:pPr>
            <a:r>
              <a:rPr lang="de-DE" dirty="0"/>
              <a:t>aber auch: Informations- &amp; Kommunikationsfreiheit, Datenschutz</a:t>
            </a:r>
          </a:p>
          <a:p>
            <a:pPr marL="298350" indent="-285750">
              <a:buFont typeface="Arial" panose="020B0604020202020204" pitchFamily="34" charset="0"/>
              <a:buChar char="•"/>
            </a:pPr>
            <a:r>
              <a:rPr lang="de-DE" dirty="0"/>
              <a:t>Verankerung der Hackerethik im Verein</a:t>
            </a:r>
          </a:p>
          <a:p>
            <a:pPr marL="501750" lvl="1" indent="-285750">
              <a:buFont typeface="Arial" panose="020B0604020202020204" pitchFamily="34" charset="0"/>
              <a:buChar char="•"/>
            </a:pPr>
            <a:r>
              <a:rPr lang="de-DE" dirty="0"/>
              <a:t>der Verein „lebt die Hackerethik“</a:t>
            </a:r>
          </a:p>
          <a:p>
            <a:pPr marL="298350" indent="-285750">
              <a:buFont typeface="Arial" panose="020B0604020202020204" pitchFamily="34" charset="0"/>
              <a:buChar char="•"/>
            </a:pPr>
            <a:endParaRPr lang="de-DE" dirty="0"/>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2"/>
          </p:nvPr>
        </p:nvSpPr>
        <p:spPr>
          <a:xfrm>
            <a:off x="1005443" y="6500393"/>
            <a:ext cx="806400" cy="217417"/>
          </a:xfrm>
        </p:spPr>
        <p:txBody>
          <a:bodyPr/>
          <a:lstStyle/>
          <a:p>
            <a:r>
              <a:rPr lang="de-DE" dirty="0"/>
              <a:t>|    15.02.2019</a:t>
            </a:r>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16"/>
          </p:nvPr>
        </p:nvSpPr>
        <p:spPr/>
        <p:txBody>
          <a:bodyPr/>
          <a:lstStyle/>
          <a:p>
            <a:fld id="{6567D7EC-8799-48C5-898A-08E264972062}" type="slidenum">
              <a:rPr lang="de-DE" smtClean="0"/>
              <a:pPr/>
              <a:t>10</a:t>
            </a:fld>
            <a:endParaRPr lang="de-DE" dirty="0"/>
          </a:p>
        </p:txBody>
      </p:sp>
      <p:pic>
        <p:nvPicPr>
          <p:cNvPr id="3" name="Grafik 2">
            <a:extLst>
              <a:ext uri="{FF2B5EF4-FFF2-40B4-BE49-F238E27FC236}">
                <a16:creationId xmlns:a16="http://schemas.microsoft.com/office/drawing/2014/main" id="{1E7A8761-BCF2-4A12-827B-CB1D552DD1BC}"/>
              </a:ext>
            </a:extLst>
          </p:cNvPr>
          <p:cNvPicPr>
            <a:picLocks noChangeAspect="1"/>
          </p:cNvPicPr>
          <p:nvPr/>
        </p:nvPicPr>
        <p:blipFill>
          <a:blip r:embed="rId3"/>
          <a:stretch>
            <a:fillRect/>
          </a:stretch>
        </p:blipFill>
        <p:spPr>
          <a:xfrm>
            <a:off x="7485523" y="3757300"/>
            <a:ext cx="3333334" cy="2395238"/>
          </a:xfrm>
          <a:prstGeom prst="rect">
            <a:avLst/>
          </a:prstGeom>
        </p:spPr>
      </p:pic>
    </p:spTree>
    <p:extLst>
      <p:ext uri="{BB962C8B-B14F-4D97-AF65-F5344CB8AC3E}">
        <p14:creationId xmlns:p14="http://schemas.microsoft.com/office/powerpoint/2010/main" val="1266760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Freie Software Bewegung</a:t>
            </a:r>
          </a:p>
        </p:txBody>
      </p:sp>
      <p:sp>
        <p:nvSpPr>
          <p:cNvPr id="10" name="Inhaltsplatzhalter 9">
            <a:extLst>
              <a:ext uri="{FF2B5EF4-FFF2-40B4-BE49-F238E27FC236}">
                <a16:creationId xmlns:a16="http://schemas.microsoft.com/office/drawing/2014/main" id="{AEF47345-B5B3-406A-90DE-C79BB71F84FE}"/>
              </a:ext>
            </a:extLst>
          </p:cNvPr>
          <p:cNvSpPr>
            <a:spLocks noGrp="1"/>
          </p:cNvSpPr>
          <p:nvPr>
            <p:ph idx="1"/>
          </p:nvPr>
        </p:nvSpPr>
        <p:spPr/>
        <p:txBody>
          <a:bodyPr/>
          <a:lstStyle/>
          <a:p>
            <a:pPr marL="298350" indent="-285750">
              <a:buFont typeface="Arial" panose="020B0604020202020204" pitchFamily="34" charset="0"/>
              <a:buChar char="•"/>
            </a:pPr>
            <a:r>
              <a:rPr lang="de-DE" dirty="0">
                <a:hlinkClick r:id="rId3"/>
              </a:rPr>
              <a:t>TODO</a:t>
            </a:r>
          </a:p>
          <a:p>
            <a:pPr marL="298350" indent="-285750">
              <a:buFont typeface="Arial" panose="020B0604020202020204" pitchFamily="34" charset="0"/>
              <a:buChar char="•"/>
            </a:pPr>
            <a:r>
              <a:rPr lang="de-DE" dirty="0">
                <a:hlinkClick r:id="rId3"/>
              </a:rPr>
              <a:t>https://www.digitalwelt.org/themen/hackerethik/freie-software-bewegung</a:t>
            </a:r>
            <a:endParaRPr lang="de-DE" dirty="0"/>
          </a:p>
          <a:p>
            <a:pPr marL="298350" indent="-285750">
              <a:buFont typeface="Arial" panose="020B0604020202020204" pitchFamily="34" charset="0"/>
              <a:buChar char="•"/>
            </a:pPr>
            <a:r>
              <a:rPr lang="de-DE" dirty="0">
                <a:hlinkClick r:id="rId4"/>
              </a:rPr>
              <a:t>https://www.digitalwelt.org/themen/hackerethik</a:t>
            </a:r>
            <a:endParaRPr lang="de-DE" dirty="0"/>
          </a:p>
          <a:p>
            <a:pPr marL="298350" indent="-285750">
              <a:buFont typeface="Arial" panose="020B0604020202020204" pitchFamily="34" charset="0"/>
              <a:buChar char="•"/>
            </a:pPr>
            <a:endParaRPr lang="de-DE" dirty="0"/>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16"/>
          </p:nvPr>
        </p:nvSpPr>
        <p:spPr/>
        <p:txBody>
          <a:bodyPr/>
          <a:lstStyle/>
          <a:p>
            <a:fld id="{6567D7EC-8799-48C5-898A-08E264972062}" type="slidenum">
              <a:rPr lang="de-DE" smtClean="0"/>
              <a:pPr/>
              <a:t>11</a:t>
            </a:fld>
            <a:endParaRPr lang="de-DE" dirty="0"/>
          </a:p>
        </p:txBody>
      </p:sp>
    </p:spTree>
    <p:extLst>
      <p:ext uri="{BB962C8B-B14F-4D97-AF65-F5344CB8AC3E}">
        <p14:creationId xmlns:p14="http://schemas.microsoft.com/office/powerpoint/2010/main" val="3646835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rotWithShape="1">
          <a:blip r:embed="rId3"/>
          <a:srcRect l="20095" r="20095"/>
          <a:stretch/>
        </p:blipFill>
        <p:spPr>
          <a:noFill/>
          <a:ln w="12700">
            <a:solidFill>
              <a:schemeClr val="bg1"/>
            </a:solidFill>
          </a:ln>
        </p:spPr>
      </p:pic>
      <p:sp>
        <p:nvSpPr>
          <p:cNvPr id="6" name="Textplatzhalter 9">
            <a:extLst>
              <a:ext uri="{FF2B5EF4-FFF2-40B4-BE49-F238E27FC236}">
                <a16:creationId xmlns:a16="http://schemas.microsoft.com/office/drawing/2014/main" id="{C35E4097-F401-4472-8116-6949D66551D3}"/>
              </a:ext>
            </a:extLst>
          </p:cNvPr>
          <p:cNvSpPr>
            <a:spLocks noGrp="1"/>
          </p:cNvSpPr>
          <p:nvPr>
            <p:ph type="body" sz="quarter" idx="11"/>
          </p:nvPr>
        </p:nvSpPr>
        <p:spPr>
          <a:xfrm>
            <a:off x="592138" y="2581571"/>
            <a:ext cx="4372618" cy="3813380"/>
          </a:xfrm>
        </p:spPr>
        <p:txBody>
          <a:bodyPr>
            <a:normAutofit/>
          </a:bodyPr>
          <a:lstStyle/>
          <a:p>
            <a:r>
              <a:rPr lang="de-DE" sz="4800" dirty="0"/>
              <a:t>Hackerethik</a:t>
            </a:r>
            <a:endParaRPr lang="de-DE" sz="6000" dirty="0"/>
          </a:p>
        </p:txBody>
      </p:sp>
    </p:spTree>
    <p:extLst>
      <p:ext uri="{BB962C8B-B14F-4D97-AF65-F5344CB8AC3E}">
        <p14:creationId xmlns:p14="http://schemas.microsoft.com/office/powerpoint/2010/main" val="2760534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Freiheit und Hackerethik</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p:txBody>
          <a:bodyPr/>
          <a:lstStyle/>
          <a:p>
            <a:pPr marL="298350" indent="-285750">
              <a:buFont typeface="Arial" panose="020B0604020202020204" pitchFamily="34" charset="0"/>
              <a:buChar char="•"/>
            </a:pPr>
            <a:r>
              <a:rPr lang="de-DE" dirty="0"/>
              <a:t>Kategorischer Imperativ (Kant):</a:t>
            </a:r>
          </a:p>
          <a:p>
            <a:pPr algn="ctr"/>
            <a:r>
              <a:rPr lang="de-DE" dirty="0"/>
              <a:t> „Handle nur nach derjenigen Maxime, durch die du zugleich wollen kannst, dass sie ein allgemeines Gesetz werde“</a:t>
            </a:r>
          </a:p>
          <a:p>
            <a:pPr marL="298350" indent="-285750">
              <a:buFont typeface="Arial" panose="020B0604020202020204" pitchFamily="34" charset="0"/>
              <a:buChar char="•"/>
            </a:pPr>
            <a:endParaRPr lang="de-DE" dirty="0"/>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 - Grundsätze</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13</a:t>
            </a:fld>
            <a:endParaRPr lang="de-DE" dirty="0"/>
          </a:p>
        </p:txBody>
      </p:sp>
    </p:spTree>
    <p:extLst>
      <p:ext uri="{BB962C8B-B14F-4D97-AF65-F5344CB8AC3E}">
        <p14:creationId xmlns:p14="http://schemas.microsoft.com/office/powerpoint/2010/main" val="3697215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Geschichtliche Einordnung</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p:txBody>
          <a:bodyPr/>
          <a:lstStyle/>
          <a:p>
            <a:pPr marL="298350" indent="-285750">
              <a:buFont typeface="Arial" panose="020B0604020202020204" pitchFamily="34" charset="0"/>
              <a:buChar char="•"/>
            </a:pPr>
            <a:r>
              <a:rPr lang="de-DE" dirty="0"/>
              <a:t>Hackerethik existiert, seit es die Hackerkultur gibt</a:t>
            </a:r>
          </a:p>
          <a:p>
            <a:pPr marL="298350" indent="-285750">
              <a:buFont typeface="Arial" panose="020B0604020202020204" pitchFamily="34" charset="0"/>
              <a:buChar char="•"/>
            </a:pPr>
            <a:r>
              <a:rPr lang="de-DE" dirty="0"/>
              <a:t>Jargon File (1950er)</a:t>
            </a:r>
          </a:p>
          <a:p>
            <a:pPr marL="501750" lvl="1" indent="-285750">
              <a:buFont typeface="Arial" panose="020B0604020202020204" pitchFamily="34" charset="0"/>
              <a:buChar char="•"/>
            </a:pPr>
            <a:r>
              <a:rPr lang="de-DE" dirty="0"/>
              <a:t>Glossar für Hackerslang</a:t>
            </a:r>
          </a:p>
          <a:p>
            <a:pPr marL="298350" indent="-285750">
              <a:buFont typeface="Arial" panose="020B0604020202020204" pitchFamily="34" charset="0"/>
              <a:buChar char="•"/>
            </a:pPr>
            <a:r>
              <a:rPr lang="de-DE" dirty="0"/>
              <a:t>Steven Levy: Hackers – Heros </a:t>
            </a:r>
            <a:r>
              <a:rPr lang="de-DE" dirty="0" err="1"/>
              <a:t>of</a:t>
            </a:r>
            <a:r>
              <a:rPr lang="de-DE" dirty="0"/>
              <a:t> </a:t>
            </a:r>
            <a:r>
              <a:rPr lang="de-DE" dirty="0" err="1"/>
              <a:t>the</a:t>
            </a:r>
            <a:r>
              <a:rPr lang="de-DE" dirty="0"/>
              <a:t> Computer Revolution (1984)</a:t>
            </a:r>
          </a:p>
          <a:p>
            <a:pPr marL="298350" indent="-285750">
              <a:buFont typeface="Arial" panose="020B0604020202020204" pitchFamily="34" charset="0"/>
              <a:buChar char="•"/>
            </a:pPr>
            <a:r>
              <a:rPr lang="de-DE" dirty="0"/>
              <a:t>Chaos Computer Club</a:t>
            </a:r>
          </a:p>
          <a:p>
            <a:pPr marL="501750" lvl="1" indent="-285750">
              <a:buFont typeface="Arial" panose="020B0604020202020204" pitchFamily="34" charset="0"/>
              <a:buChar char="•"/>
            </a:pPr>
            <a:r>
              <a:rPr lang="de-DE" dirty="0"/>
              <a:t>Übernahm die Version von Steven Levy</a:t>
            </a:r>
          </a:p>
          <a:p>
            <a:pPr marL="501750" lvl="1" indent="-285750">
              <a:buFont typeface="Arial" panose="020B0604020202020204" pitchFamily="34" charset="0"/>
              <a:buChar char="•"/>
            </a:pPr>
            <a:r>
              <a:rPr lang="de-DE" dirty="0"/>
              <a:t>KGB-Hack </a:t>
            </a:r>
            <a:r>
              <a:rPr lang="de-DE" dirty="0">
                <a:sym typeface="Wingdings" panose="05000000000000000000" pitchFamily="2" charset="2"/>
              </a:rPr>
              <a:t> Änderung der Hackerethik</a:t>
            </a:r>
            <a:endParaRPr lang="de-DE" dirty="0"/>
          </a:p>
          <a:p>
            <a:pPr marL="298350" indent="-285750">
              <a:buFont typeface="Arial" panose="020B0604020202020204" pitchFamily="34" charset="0"/>
              <a:buChar char="•"/>
            </a:pPr>
            <a:r>
              <a:rPr lang="de-DE" dirty="0"/>
              <a:t>Hackerethik als Arbeitsethik (</a:t>
            </a:r>
            <a:r>
              <a:rPr lang="de-DE" dirty="0" err="1"/>
              <a:t>Hirmanen</a:t>
            </a:r>
            <a:r>
              <a:rPr lang="de-DE" dirty="0"/>
              <a:t>, 2001)</a:t>
            </a:r>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14</a:t>
            </a:fld>
            <a:endParaRPr lang="de-DE" dirty="0"/>
          </a:p>
        </p:txBody>
      </p:sp>
      <p:pic>
        <p:nvPicPr>
          <p:cNvPr id="3" name="Grafik 2">
            <a:extLst>
              <a:ext uri="{FF2B5EF4-FFF2-40B4-BE49-F238E27FC236}">
                <a16:creationId xmlns:a16="http://schemas.microsoft.com/office/drawing/2014/main" id="{B7379D2D-71AE-4D8D-90E7-E62BD530C0A0}"/>
              </a:ext>
            </a:extLst>
          </p:cNvPr>
          <p:cNvPicPr>
            <a:picLocks noChangeAspect="1"/>
          </p:cNvPicPr>
          <p:nvPr/>
        </p:nvPicPr>
        <p:blipFill>
          <a:blip r:embed="rId3"/>
          <a:stretch>
            <a:fillRect/>
          </a:stretch>
        </p:blipFill>
        <p:spPr>
          <a:xfrm>
            <a:off x="7975509" y="1365122"/>
            <a:ext cx="3352800" cy="4091940"/>
          </a:xfrm>
          <a:prstGeom prst="rect">
            <a:avLst/>
          </a:prstGeom>
        </p:spPr>
      </p:pic>
    </p:spTree>
    <p:extLst>
      <p:ext uri="{BB962C8B-B14F-4D97-AF65-F5344CB8AC3E}">
        <p14:creationId xmlns:p14="http://schemas.microsoft.com/office/powerpoint/2010/main" val="3587505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Jargon File</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a:xfrm>
            <a:off x="719999" y="1674000"/>
            <a:ext cx="6063978" cy="4644000"/>
          </a:xfrm>
        </p:spPr>
        <p:txBody>
          <a:bodyPr/>
          <a:lstStyle/>
          <a:p>
            <a:pPr marL="298350" indent="-285750">
              <a:buFont typeface="Arial" panose="020B0604020202020204" pitchFamily="34" charset="0"/>
              <a:buChar char="•"/>
            </a:pPr>
            <a:r>
              <a:rPr lang="de-DE" dirty="0"/>
              <a:t>Was ist das Jargon File</a:t>
            </a:r>
          </a:p>
          <a:p>
            <a:pPr marL="298350" indent="-285750">
              <a:buFont typeface="Arial" panose="020B0604020202020204" pitchFamily="34" charset="0"/>
              <a:buChar char="•"/>
            </a:pPr>
            <a:r>
              <a:rPr lang="de-DE" dirty="0"/>
              <a:t>Welche Definition von Hackerethik</a:t>
            </a:r>
          </a:p>
          <a:p>
            <a:pPr marL="298350" indent="-285750">
              <a:buFont typeface="Arial" panose="020B0604020202020204" pitchFamily="34" charset="0"/>
              <a:buChar char="•"/>
            </a:pPr>
            <a:r>
              <a:rPr lang="en-US" dirty="0"/>
              <a:t>1. The belief that information-sharing is a powerful positive good, and that it is an ethical duty of hackers to share their expertise by writing open-source code and facilitating access to information and to computing resources wherever possible.</a:t>
            </a:r>
          </a:p>
          <a:p>
            <a:pPr marL="298350" indent="-285750">
              <a:buFont typeface="Arial" panose="020B0604020202020204" pitchFamily="34" charset="0"/>
              <a:buChar char="•"/>
            </a:pPr>
            <a:r>
              <a:rPr lang="en-US" dirty="0"/>
              <a:t>2. The belief that system-cracking for fun and exploration is ethically OK as long as the cracker commits no theft, vandalism, or breach of confidentiality</a:t>
            </a:r>
            <a:endParaRPr lang="de-DE" dirty="0"/>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 - Grundsätze</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15</a:t>
            </a:fld>
            <a:endParaRPr lang="de-DE" dirty="0"/>
          </a:p>
        </p:txBody>
      </p:sp>
      <p:pic>
        <p:nvPicPr>
          <p:cNvPr id="3" name="Grafik 2">
            <a:extLst>
              <a:ext uri="{FF2B5EF4-FFF2-40B4-BE49-F238E27FC236}">
                <a16:creationId xmlns:a16="http://schemas.microsoft.com/office/drawing/2014/main" id="{6F3EF984-BEC9-473F-B184-1F457E9719AD}"/>
              </a:ext>
            </a:extLst>
          </p:cNvPr>
          <p:cNvPicPr>
            <a:picLocks noChangeAspect="1"/>
          </p:cNvPicPr>
          <p:nvPr/>
        </p:nvPicPr>
        <p:blipFill>
          <a:blip r:embed="rId3"/>
          <a:stretch>
            <a:fillRect/>
          </a:stretch>
        </p:blipFill>
        <p:spPr>
          <a:xfrm>
            <a:off x="6892620" y="1674000"/>
            <a:ext cx="5118200" cy="3821960"/>
          </a:xfrm>
          <a:prstGeom prst="rect">
            <a:avLst/>
          </a:prstGeom>
        </p:spPr>
      </p:pic>
    </p:spTree>
    <p:extLst>
      <p:ext uri="{BB962C8B-B14F-4D97-AF65-F5344CB8AC3E}">
        <p14:creationId xmlns:p14="http://schemas.microsoft.com/office/powerpoint/2010/main" val="47271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Steven Levy</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a:xfrm>
            <a:off x="1629677" y="1846218"/>
            <a:ext cx="8932645" cy="4193762"/>
          </a:xfrm>
        </p:spPr>
        <p:txBody>
          <a:bodyPr/>
          <a:lstStyle/>
          <a:p>
            <a:pPr algn="ctr">
              <a:spcBef>
                <a:spcPts val="0"/>
              </a:spcBef>
            </a:pPr>
            <a:r>
              <a:rPr lang="en-US" b="1" dirty="0"/>
              <a:t>Access to computers - and anything which might teach you something about the way the world works - should be unlimited and total. Always yield to the Hands-On Imperative!</a:t>
            </a:r>
          </a:p>
          <a:p>
            <a:pPr algn="ctr">
              <a:spcBef>
                <a:spcPts val="0"/>
              </a:spcBef>
            </a:pPr>
            <a:endParaRPr lang="en-US" b="1" dirty="0"/>
          </a:p>
          <a:p>
            <a:pPr algn="ctr">
              <a:spcBef>
                <a:spcPts val="0"/>
              </a:spcBef>
            </a:pPr>
            <a:r>
              <a:rPr lang="en-US" b="1" dirty="0"/>
              <a:t>All information should be free</a:t>
            </a:r>
          </a:p>
          <a:p>
            <a:pPr algn="ctr">
              <a:spcBef>
                <a:spcPts val="0"/>
              </a:spcBef>
            </a:pPr>
            <a:endParaRPr lang="en-US" b="1" dirty="0"/>
          </a:p>
          <a:p>
            <a:pPr algn="ctr">
              <a:spcBef>
                <a:spcPts val="0"/>
              </a:spcBef>
            </a:pPr>
            <a:r>
              <a:rPr lang="de-DE" b="1" dirty="0" err="1"/>
              <a:t>Mistrust</a:t>
            </a:r>
            <a:r>
              <a:rPr lang="de-DE" b="1" dirty="0"/>
              <a:t> </a:t>
            </a:r>
            <a:r>
              <a:rPr lang="de-DE" b="1" dirty="0" err="1"/>
              <a:t>authority</a:t>
            </a:r>
            <a:r>
              <a:rPr lang="de-DE" b="1" dirty="0"/>
              <a:t> - promote </a:t>
            </a:r>
            <a:r>
              <a:rPr lang="de-DE" b="1" dirty="0" err="1"/>
              <a:t>decentralization</a:t>
            </a:r>
            <a:endParaRPr lang="de-DE" b="1" dirty="0"/>
          </a:p>
          <a:p>
            <a:pPr algn="ctr">
              <a:spcBef>
                <a:spcPts val="0"/>
              </a:spcBef>
            </a:pPr>
            <a:endParaRPr lang="de-DE" b="1" dirty="0"/>
          </a:p>
          <a:p>
            <a:pPr algn="ctr">
              <a:spcBef>
                <a:spcPts val="0"/>
              </a:spcBef>
            </a:pPr>
            <a:r>
              <a:rPr lang="en-US" b="1" dirty="0"/>
              <a:t>Hackers should be judged by their hacking, not bogus criteria such as degrees, age, race, sex, or position</a:t>
            </a:r>
          </a:p>
          <a:p>
            <a:pPr algn="ctr">
              <a:spcBef>
                <a:spcPts val="0"/>
              </a:spcBef>
            </a:pPr>
            <a:endParaRPr lang="en-US" b="1" dirty="0"/>
          </a:p>
          <a:p>
            <a:pPr algn="ctr">
              <a:spcBef>
                <a:spcPts val="0"/>
              </a:spcBef>
            </a:pPr>
            <a:r>
              <a:rPr lang="en-US" b="1" dirty="0"/>
              <a:t>You can create art and beauty on a computer</a:t>
            </a:r>
          </a:p>
          <a:p>
            <a:pPr algn="ctr">
              <a:spcBef>
                <a:spcPts val="0"/>
              </a:spcBef>
            </a:pPr>
            <a:endParaRPr lang="en-US" b="1" dirty="0"/>
          </a:p>
          <a:p>
            <a:pPr algn="ctr">
              <a:spcBef>
                <a:spcPts val="0"/>
              </a:spcBef>
            </a:pPr>
            <a:r>
              <a:rPr lang="en-US" b="1" dirty="0"/>
              <a:t>Computers can change your life for the better</a:t>
            </a:r>
            <a:endParaRPr lang="de-DE" b="1" dirty="0"/>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 - Grundsätze</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16</a:t>
            </a:fld>
            <a:endParaRPr lang="de-DE" dirty="0"/>
          </a:p>
        </p:txBody>
      </p:sp>
    </p:spTree>
    <p:extLst>
      <p:ext uri="{BB962C8B-B14F-4D97-AF65-F5344CB8AC3E}">
        <p14:creationId xmlns:p14="http://schemas.microsoft.com/office/powerpoint/2010/main" val="9984459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Der KGB Hack (1985-1989)</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p:txBody>
          <a:bodyPr/>
          <a:lstStyle/>
          <a:p>
            <a:pPr marL="298350" indent="-285750">
              <a:buFont typeface="Arial" panose="020B0604020202020204" pitchFamily="34" charset="0"/>
              <a:buChar char="•"/>
            </a:pPr>
            <a:r>
              <a:rPr lang="de-DE" dirty="0"/>
              <a:t>1985: Deutsche Hacker-Gruppe, angeführt von Karl Koch (20 Jahre), bildet sich</a:t>
            </a:r>
          </a:p>
          <a:p>
            <a:pPr marL="298350" indent="-285750">
              <a:buFont typeface="Arial" panose="020B0604020202020204" pitchFamily="34" charset="0"/>
              <a:buChar char="•"/>
            </a:pPr>
            <a:r>
              <a:rPr lang="de-DE" dirty="0"/>
              <a:t>Kontaktaufnahme mit KGB</a:t>
            </a:r>
          </a:p>
          <a:p>
            <a:pPr marL="298350" indent="-285750">
              <a:buFont typeface="Arial" panose="020B0604020202020204" pitchFamily="34" charset="0"/>
              <a:buChar char="•"/>
            </a:pPr>
            <a:r>
              <a:rPr lang="de-DE" dirty="0"/>
              <a:t>Eindringen in Rechner von Firmen und Einrichtungen (deutschlandweit, sowie international)</a:t>
            </a:r>
          </a:p>
          <a:p>
            <a:pPr marL="501750" lvl="1" indent="-285750">
              <a:buFont typeface="Arial" panose="020B0604020202020204" pitchFamily="34" charset="0"/>
              <a:buChar char="•"/>
            </a:pPr>
            <a:r>
              <a:rPr lang="de-DE" dirty="0"/>
              <a:t>Verkauf der Daten an den KGB</a:t>
            </a:r>
          </a:p>
          <a:p>
            <a:pPr marL="298350" indent="-285750">
              <a:buFont typeface="Arial" panose="020B0604020202020204" pitchFamily="34" charset="0"/>
              <a:buChar char="•"/>
            </a:pPr>
            <a:r>
              <a:rPr lang="de-DE" dirty="0"/>
              <a:t>1986: Mitarbeiter an der Universität Kalifornien in Berkeley entdeckt Eindringen</a:t>
            </a:r>
          </a:p>
          <a:p>
            <a:pPr marL="298350" indent="-285750">
              <a:buFont typeface="Arial" panose="020B0604020202020204" pitchFamily="34" charset="0"/>
              <a:buChar char="•"/>
            </a:pPr>
            <a:r>
              <a:rPr lang="de-DE" dirty="0"/>
              <a:t>Mai 1988: Karl Koch stellt sich</a:t>
            </a:r>
          </a:p>
          <a:p>
            <a:pPr marL="298350" indent="-285750">
              <a:buFont typeface="Arial" panose="020B0604020202020204" pitchFamily="34" charset="0"/>
              <a:buChar char="•"/>
            </a:pPr>
            <a:r>
              <a:rPr lang="de-DE" dirty="0"/>
              <a:t>März 1989: deutsche Polizei verhaftet 8 Personen</a:t>
            </a:r>
          </a:p>
          <a:p>
            <a:pPr marL="298350" indent="-285750">
              <a:buFont typeface="Arial" panose="020B0604020202020204" pitchFamily="34" charset="0"/>
              <a:buChar char="•"/>
            </a:pPr>
            <a:r>
              <a:rPr lang="de-DE" dirty="0"/>
              <a:t>Sehr negatives Bild von Hackern in der Öffentlichkeit</a:t>
            </a:r>
          </a:p>
          <a:p>
            <a:pPr marL="298350" indent="-285750">
              <a:buFont typeface="Arial" panose="020B0604020202020204" pitchFamily="34" charset="0"/>
              <a:buChar char="•"/>
            </a:pPr>
            <a:r>
              <a:rPr lang="de-DE" dirty="0"/>
              <a:t>Änderung von einem &amp; Hinzufügen von zwei Punkten in der Hackerethik</a:t>
            </a:r>
          </a:p>
          <a:p>
            <a:pPr marL="298350" indent="-285750">
              <a:buFont typeface="Arial" panose="020B0604020202020204" pitchFamily="34" charset="0"/>
              <a:buChar char="•"/>
            </a:pPr>
            <a:endParaRPr lang="de-DE" dirty="0"/>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 - Grundsätze</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17</a:t>
            </a:fld>
            <a:endParaRPr lang="de-DE" dirty="0"/>
          </a:p>
        </p:txBody>
      </p:sp>
    </p:spTree>
    <p:extLst>
      <p:ext uri="{BB962C8B-B14F-4D97-AF65-F5344CB8AC3E}">
        <p14:creationId xmlns:p14="http://schemas.microsoft.com/office/powerpoint/2010/main" val="21639683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A4351A9-FF5C-4BA0-851F-F72EEFD2D4B9}"/>
              </a:ext>
            </a:extLst>
          </p:cNvPr>
          <p:cNvSpPr>
            <a:spLocks noGrp="1"/>
          </p:cNvSpPr>
          <p:nvPr>
            <p:ph type="title"/>
          </p:nvPr>
        </p:nvSpPr>
        <p:spPr/>
        <p:txBody>
          <a:bodyPr/>
          <a:lstStyle/>
          <a:p>
            <a:r>
              <a:rPr lang="de-DE" dirty="0"/>
              <a:t>Der KGB Hack (1985-1989)</a:t>
            </a:r>
          </a:p>
        </p:txBody>
      </p:sp>
      <p:graphicFrame>
        <p:nvGraphicFramePr>
          <p:cNvPr id="12" name="Inhaltsplatzhalter 11">
            <a:extLst>
              <a:ext uri="{FF2B5EF4-FFF2-40B4-BE49-F238E27FC236}">
                <a16:creationId xmlns:a16="http://schemas.microsoft.com/office/drawing/2014/main" id="{7601B9E0-B0CD-4EB0-B409-4071AE6F61E4}"/>
              </a:ext>
            </a:extLst>
          </p:cNvPr>
          <p:cNvGraphicFramePr>
            <a:graphicFrameLocks noGrp="1"/>
          </p:cNvGraphicFramePr>
          <p:nvPr>
            <p:ph idx="1"/>
            <p:extLst>
              <p:ext uri="{D42A27DB-BD31-4B8C-83A1-F6EECF244321}">
                <p14:modId xmlns:p14="http://schemas.microsoft.com/office/powerpoint/2010/main" val="2498571547"/>
              </p:ext>
            </p:extLst>
          </p:nvPr>
        </p:nvGraphicFramePr>
        <p:xfrm>
          <a:off x="720725" y="1673225"/>
          <a:ext cx="10752138" cy="4645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Untertitel 3">
            <a:extLst>
              <a:ext uri="{FF2B5EF4-FFF2-40B4-BE49-F238E27FC236}">
                <a16:creationId xmlns:a16="http://schemas.microsoft.com/office/drawing/2014/main" id="{42ABEFB8-B85B-4E2D-A73B-646D25584C36}"/>
              </a:ext>
            </a:extLst>
          </p:cNvPr>
          <p:cNvSpPr>
            <a:spLocks noGrp="1"/>
          </p:cNvSpPr>
          <p:nvPr>
            <p:ph type="subTitle" idx="13"/>
          </p:nvPr>
        </p:nvSpPr>
        <p:spPr/>
        <p:txBody>
          <a:bodyPr/>
          <a:lstStyle/>
          <a:p>
            <a:r>
              <a:rPr lang="de-DE" dirty="0"/>
              <a:t>Hackerethik - Grundsätze</a:t>
            </a:r>
          </a:p>
          <a:p>
            <a:endParaRPr lang="de-DE" dirty="0"/>
          </a:p>
        </p:txBody>
      </p:sp>
      <p:sp>
        <p:nvSpPr>
          <p:cNvPr id="5" name="Fußzeilenplatzhalter 4">
            <a:extLst>
              <a:ext uri="{FF2B5EF4-FFF2-40B4-BE49-F238E27FC236}">
                <a16:creationId xmlns:a16="http://schemas.microsoft.com/office/drawing/2014/main" id="{E4FB3531-A270-4CEE-9A4B-42AB89E03D19}"/>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3D24747-2B74-4E3B-A1AE-A0F687F0340E}"/>
              </a:ext>
            </a:extLst>
          </p:cNvPr>
          <p:cNvSpPr>
            <a:spLocks noGrp="1"/>
          </p:cNvSpPr>
          <p:nvPr>
            <p:ph type="sldNum" sz="quarter" idx="16"/>
          </p:nvPr>
        </p:nvSpPr>
        <p:spPr/>
        <p:txBody>
          <a:bodyPr/>
          <a:lstStyle/>
          <a:p>
            <a:fld id="{6567D7EC-8799-48C5-898A-08E264972062}" type="slidenum">
              <a:rPr lang="de-DE" smtClean="0"/>
              <a:pPr/>
              <a:t>18</a:t>
            </a:fld>
            <a:endParaRPr lang="de-DE" dirty="0"/>
          </a:p>
        </p:txBody>
      </p:sp>
      <p:sp>
        <p:nvSpPr>
          <p:cNvPr id="7" name="Datumsplatzhalter 6">
            <a:extLst>
              <a:ext uri="{FF2B5EF4-FFF2-40B4-BE49-F238E27FC236}">
                <a16:creationId xmlns:a16="http://schemas.microsoft.com/office/drawing/2014/main" id="{CFA83A9D-D4A9-497A-9FFA-8CD0FC43253B}"/>
              </a:ext>
            </a:extLst>
          </p:cNvPr>
          <p:cNvSpPr>
            <a:spLocks noGrp="1"/>
          </p:cNvSpPr>
          <p:nvPr>
            <p:ph type="dt" sz="half" idx="2"/>
          </p:nvPr>
        </p:nvSpPr>
        <p:spPr/>
        <p:txBody>
          <a:bodyPr/>
          <a:lstStyle/>
          <a:p>
            <a:r>
              <a:rPr lang="de-DE"/>
              <a:t>|    21.01.2022</a:t>
            </a:r>
            <a:endParaRPr lang="de-DE" sz="900" dirty="0"/>
          </a:p>
        </p:txBody>
      </p:sp>
    </p:spTree>
    <p:extLst>
      <p:ext uri="{BB962C8B-B14F-4D97-AF65-F5344CB8AC3E}">
        <p14:creationId xmlns:p14="http://schemas.microsoft.com/office/powerpoint/2010/main" val="25145816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Chaos Computer Club (CCC)</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p:txBody>
          <a:bodyPr/>
          <a:lstStyle/>
          <a:p>
            <a:pPr marL="298350" indent="-285750">
              <a:buFont typeface="Arial" panose="020B0604020202020204" pitchFamily="34" charset="0"/>
              <a:buChar char="•"/>
            </a:pPr>
            <a:r>
              <a:rPr lang="de-DE" dirty="0"/>
              <a:t>https://www.ccc.de/de/hackerethik</a:t>
            </a:r>
          </a:p>
          <a:p>
            <a:pPr marL="298350" indent="-285750">
              <a:buFont typeface="Arial" panose="020B0604020202020204" pitchFamily="34" charset="0"/>
              <a:buChar char="•"/>
            </a:pPr>
            <a:r>
              <a:rPr lang="de-DE" dirty="0"/>
              <a:t>Kurze </a:t>
            </a:r>
            <a:r>
              <a:rPr lang="de-DE" dirty="0" err="1"/>
              <a:t>erklärung</a:t>
            </a:r>
            <a:r>
              <a:rPr lang="de-DE" dirty="0"/>
              <a:t> (CCC)</a:t>
            </a:r>
          </a:p>
          <a:p>
            <a:pPr marL="298350" indent="-285750">
              <a:buFont typeface="Arial" panose="020B0604020202020204" pitchFamily="34" charset="0"/>
              <a:buChar char="•"/>
            </a:pPr>
            <a:r>
              <a:rPr lang="de-DE" dirty="0"/>
              <a:t>Erweiterung</a:t>
            </a:r>
          </a:p>
          <a:p>
            <a:pPr marL="298350" indent="-285750">
              <a:buFont typeface="Arial" panose="020B0604020202020204" pitchFamily="34" charset="0"/>
              <a:buChar char="•"/>
            </a:pPr>
            <a:r>
              <a:rPr lang="de-DE" dirty="0"/>
              <a:t>KGB-Hack (was ist passiert, welche Änderungen in der Hackerethik)</a:t>
            </a:r>
          </a:p>
          <a:p>
            <a:pPr marL="298350" indent="-285750">
              <a:buFont typeface="Arial" panose="020B0604020202020204" pitchFamily="34" charset="0"/>
              <a:buChar char="•"/>
            </a:pPr>
            <a:endParaRPr lang="de-DE" dirty="0"/>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 - Grundsätze</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19</a:t>
            </a:fld>
            <a:endParaRPr lang="de-DE" dirty="0"/>
          </a:p>
        </p:txBody>
      </p:sp>
    </p:spTree>
    <p:extLst>
      <p:ext uri="{BB962C8B-B14F-4D97-AF65-F5344CB8AC3E}">
        <p14:creationId xmlns:p14="http://schemas.microsoft.com/office/powerpoint/2010/main" val="3023336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34114008-611E-442A-A754-CD9D9F772811}"/>
              </a:ext>
            </a:extLst>
          </p:cNvPr>
          <p:cNvSpPr>
            <a:spLocks noGrp="1"/>
          </p:cNvSpPr>
          <p:nvPr>
            <p:ph type="title"/>
          </p:nvPr>
        </p:nvSpPr>
        <p:spPr/>
        <p:txBody>
          <a:bodyPr/>
          <a:lstStyle/>
          <a:p>
            <a:r>
              <a:rPr lang="de-DE" dirty="0"/>
              <a:t>Agenda</a:t>
            </a:r>
          </a:p>
        </p:txBody>
      </p:sp>
      <p:sp>
        <p:nvSpPr>
          <p:cNvPr id="5" name="Textplatzhalter 4">
            <a:extLst>
              <a:ext uri="{FF2B5EF4-FFF2-40B4-BE49-F238E27FC236}">
                <a16:creationId xmlns:a16="http://schemas.microsoft.com/office/drawing/2014/main" id="{D004A7FA-E887-4B62-8B7A-F0F1CE7A576A}"/>
              </a:ext>
            </a:extLst>
          </p:cNvPr>
          <p:cNvSpPr>
            <a:spLocks noGrp="1"/>
          </p:cNvSpPr>
          <p:nvPr>
            <p:ph type="body" sz="quarter" idx="13"/>
          </p:nvPr>
        </p:nvSpPr>
        <p:spPr/>
        <p:txBody>
          <a:bodyPr/>
          <a:lstStyle/>
          <a:p>
            <a:r>
              <a:rPr lang="de-DE" dirty="0"/>
              <a:t>1</a:t>
            </a:r>
          </a:p>
        </p:txBody>
      </p:sp>
      <p:sp>
        <p:nvSpPr>
          <p:cNvPr id="6" name="Textplatzhalter 5">
            <a:extLst>
              <a:ext uri="{FF2B5EF4-FFF2-40B4-BE49-F238E27FC236}">
                <a16:creationId xmlns:a16="http://schemas.microsoft.com/office/drawing/2014/main" id="{E3E27A5B-619E-4463-886D-6CA74148F945}"/>
              </a:ext>
            </a:extLst>
          </p:cNvPr>
          <p:cNvSpPr>
            <a:spLocks noGrp="1"/>
          </p:cNvSpPr>
          <p:nvPr>
            <p:ph type="body" sz="quarter" idx="14"/>
          </p:nvPr>
        </p:nvSpPr>
        <p:spPr/>
        <p:txBody>
          <a:bodyPr/>
          <a:lstStyle/>
          <a:p>
            <a:r>
              <a:rPr lang="de-DE" dirty="0"/>
              <a:t>Geschichtlicher Hintergrund</a:t>
            </a:r>
          </a:p>
        </p:txBody>
      </p:sp>
      <p:sp>
        <p:nvSpPr>
          <p:cNvPr id="7" name="Textplatzhalter 6">
            <a:extLst>
              <a:ext uri="{FF2B5EF4-FFF2-40B4-BE49-F238E27FC236}">
                <a16:creationId xmlns:a16="http://schemas.microsoft.com/office/drawing/2014/main" id="{9D58C145-E0A9-433C-878E-3CB0D229B72A}"/>
              </a:ext>
            </a:extLst>
          </p:cNvPr>
          <p:cNvSpPr>
            <a:spLocks noGrp="1"/>
          </p:cNvSpPr>
          <p:nvPr>
            <p:ph type="body" sz="quarter" idx="15"/>
          </p:nvPr>
        </p:nvSpPr>
        <p:spPr/>
        <p:txBody>
          <a:bodyPr/>
          <a:lstStyle/>
          <a:p>
            <a:r>
              <a:rPr lang="de-DE" dirty="0"/>
              <a:t>2</a:t>
            </a:r>
          </a:p>
        </p:txBody>
      </p:sp>
      <p:sp>
        <p:nvSpPr>
          <p:cNvPr id="8" name="Textplatzhalter 7">
            <a:extLst>
              <a:ext uri="{FF2B5EF4-FFF2-40B4-BE49-F238E27FC236}">
                <a16:creationId xmlns:a16="http://schemas.microsoft.com/office/drawing/2014/main" id="{F8DA6802-F644-47B9-A970-15278C2404C2}"/>
              </a:ext>
            </a:extLst>
          </p:cNvPr>
          <p:cNvSpPr>
            <a:spLocks noGrp="1"/>
          </p:cNvSpPr>
          <p:nvPr>
            <p:ph type="body" sz="quarter" idx="16"/>
          </p:nvPr>
        </p:nvSpPr>
        <p:spPr/>
        <p:txBody>
          <a:bodyPr/>
          <a:lstStyle/>
          <a:p>
            <a:r>
              <a:rPr lang="de-DE" dirty="0"/>
              <a:t>Hackerethik</a:t>
            </a:r>
          </a:p>
        </p:txBody>
      </p:sp>
      <p:sp>
        <p:nvSpPr>
          <p:cNvPr id="9" name="Textplatzhalter 8">
            <a:extLst>
              <a:ext uri="{FF2B5EF4-FFF2-40B4-BE49-F238E27FC236}">
                <a16:creationId xmlns:a16="http://schemas.microsoft.com/office/drawing/2014/main" id="{E6FA53A8-133D-4065-AE39-D064EC292343}"/>
              </a:ext>
            </a:extLst>
          </p:cNvPr>
          <p:cNvSpPr>
            <a:spLocks noGrp="1"/>
          </p:cNvSpPr>
          <p:nvPr>
            <p:ph type="body" sz="quarter" idx="17"/>
          </p:nvPr>
        </p:nvSpPr>
        <p:spPr>
          <a:xfrm>
            <a:off x="1388853" y="2864741"/>
            <a:ext cx="452077" cy="454456"/>
          </a:xfrm>
        </p:spPr>
        <p:txBody>
          <a:bodyPr/>
          <a:lstStyle/>
          <a:p>
            <a:r>
              <a:rPr lang="de-DE" dirty="0"/>
              <a:t>2.1</a:t>
            </a:r>
          </a:p>
        </p:txBody>
      </p:sp>
      <p:sp>
        <p:nvSpPr>
          <p:cNvPr id="10" name="Textplatzhalter 9">
            <a:extLst>
              <a:ext uri="{FF2B5EF4-FFF2-40B4-BE49-F238E27FC236}">
                <a16:creationId xmlns:a16="http://schemas.microsoft.com/office/drawing/2014/main" id="{D68A5245-99B2-4A44-806A-CF23BB4251EE}"/>
              </a:ext>
            </a:extLst>
          </p:cNvPr>
          <p:cNvSpPr>
            <a:spLocks noGrp="1"/>
          </p:cNvSpPr>
          <p:nvPr>
            <p:ph type="body" sz="quarter" idx="18"/>
          </p:nvPr>
        </p:nvSpPr>
        <p:spPr>
          <a:xfrm>
            <a:off x="2058905" y="2864741"/>
            <a:ext cx="10083148" cy="454456"/>
          </a:xfrm>
        </p:spPr>
        <p:txBody>
          <a:bodyPr/>
          <a:lstStyle/>
          <a:p>
            <a:r>
              <a:rPr lang="de-DE" dirty="0"/>
              <a:t>Grundsätze</a:t>
            </a:r>
          </a:p>
        </p:txBody>
      </p:sp>
      <p:sp>
        <p:nvSpPr>
          <p:cNvPr id="11" name="Textplatzhalter 10">
            <a:extLst>
              <a:ext uri="{FF2B5EF4-FFF2-40B4-BE49-F238E27FC236}">
                <a16:creationId xmlns:a16="http://schemas.microsoft.com/office/drawing/2014/main" id="{DC38C929-DB4C-4BA5-8DD3-9A4FB5DA80F7}"/>
              </a:ext>
            </a:extLst>
          </p:cNvPr>
          <p:cNvSpPr>
            <a:spLocks noGrp="1"/>
          </p:cNvSpPr>
          <p:nvPr>
            <p:ph type="body" sz="quarter" idx="19"/>
          </p:nvPr>
        </p:nvSpPr>
        <p:spPr>
          <a:xfrm>
            <a:off x="1388853" y="3463247"/>
            <a:ext cx="452077" cy="454456"/>
          </a:xfrm>
        </p:spPr>
        <p:txBody>
          <a:bodyPr/>
          <a:lstStyle/>
          <a:p>
            <a:r>
              <a:rPr lang="de-DE" dirty="0"/>
              <a:t>2.2</a:t>
            </a:r>
          </a:p>
        </p:txBody>
      </p:sp>
      <p:sp>
        <p:nvSpPr>
          <p:cNvPr id="12" name="Textplatzhalter 11">
            <a:extLst>
              <a:ext uri="{FF2B5EF4-FFF2-40B4-BE49-F238E27FC236}">
                <a16:creationId xmlns:a16="http://schemas.microsoft.com/office/drawing/2014/main" id="{98E507F6-6689-4AFB-B3EF-C8BA2FE519C5}"/>
              </a:ext>
            </a:extLst>
          </p:cNvPr>
          <p:cNvSpPr>
            <a:spLocks noGrp="1"/>
          </p:cNvSpPr>
          <p:nvPr>
            <p:ph type="body" sz="quarter" idx="20"/>
          </p:nvPr>
        </p:nvSpPr>
        <p:spPr>
          <a:xfrm>
            <a:off x="2058905" y="3463247"/>
            <a:ext cx="10083148" cy="454456"/>
          </a:xfrm>
        </p:spPr>
        <p:txBody>
          <a:bodyPr/>
          <a:lstStyle/>
          <a:p>
            <a:r>
              <a:rPr lang="de-DE" dirty="0"/>
              <a:t>Freiheit</a:t>
            </a:r>
          </a:p>
        </p:txBody>
      </p:sp>
      <p:sp>
        <p:nvSpPr>
          <p:cNvPr id="13" name="Textplatzhalter 12">
            <a:extLst>
              <a:ext uri="{FF2B5EF4-FFF2-40B4-BE49-F238E27FC236}">
                <a16:creationId xmlns:a16="http://schemas.microsoft.com/office/drawing/2014/main" id="{FA8160A0-DAFD-454B-881E-1239CFBC7ECE}"/>
              </a:ext>
            </a:extLst>
          </p:cNvPr>
          <p:cNvSpPr>
            <a:spLocks noGrp="1"/>
          </p:cNvSpPr>
          <p:nvPr>
            <p:ph type="body" sz="quarter" idx="21"/>
          </p:nvPr>
        </p:nvSpPr>
        <p:spPr>
          <a:xfrm>
            <a:off x="1388853" y="4055482"/>
            <a:ext cx="452077" cy="454456"/>
          </a:xfrm>
        </p:spPr>
        <p:txBody>
          <a:bodyPr/>
          <a:lstStyle/>
          <a:p>
            <a:r>
              <a:rPr lang="de-DE" dirty="0"/>
              <a:t>2.3</a:t>
            </a:r>
          </a:p>
        </p:txBody>
      </p:sp>
      <p:sp>
        <p:nvSpPr>
          <p:cNvPr id="14" name="Textplatzhalter 13">
            <a:extLst>
              <a:ext uri="{FF2B5EF4-FFF2-40B4-BE49-F238E27FC236}">
                <a16:creationId xmlns:a16="http://schemas.microsoft.com/office/drawing/2014/main" id="{2DDE3C1A-D220-4967-B006-B2121B16A98B}"/>
              </a:ext>
            </a:extLst>
          </p:cNvPr>
          <p:cNvSpPr>
            <a:spLocks noGrp="1"/>
          </p:cNvSpPr>
          <p:nvPr>
            <p:ph type="body" sz="quarter" idx="22"/>
          </p:nvPr>
        </p:nvSpPr>
        <p:spPr>
          <a:xfrm>
            <a:off x="2058905" y="4055482"/>
            <a:ext cx="10083148" cy="454456"/>
          </a:xfrm>
        </p:spPr>
        <p:txBody>
          <a:bodyPr/>
          <a:lstStyle/>
          <a:p>
            <a:r>
              <a:rPr lang="de-DE" dirty="0"/>
              <a:t>Hackerethik als Arbeitsethik</a:t>
            </a:r>
          </a:p>
        </p:txBody>
      </p:sp>
      <p:sp>
        <p:nvSpPr>
          <p:cNvPr id="15" name="Textplatzhalter 14">
            <a:extLst>
              <a:ext uri="{FF2B5EF4-FFF2-40B4-BE49-F238E27FC236}">
                <a16:creationId xmlns:a16="http://schemas.microsoft.com/office/drawing/2014/main" id="{7A9DD9CF-6EF5-49F9-967F-1F4BAD7C8DB2}"/>
              </a:ext>
            </a:extLst>
          </p:cNvPr>
          <p:cNvSpPr>
            <a:spLocks noGrp="1"/>
          </p:cNvSpPr>
          <p:nvPr>
            <p:ph type="body" sz="quarter" idx="23"/>
          </p:nvPr>
        </p:nvSpPr>
        <p:spPr/>
        <p:txBody>
          <a:bodyPr/>
          <a:lstStyle/>
          <a:p>
            <a:r>
              <a:rPr lang="de-DE" dirty="0"/>
              <a:t>3</a:t>
            </a:r>
          </a:p>
        </p:txBody>
      </p:sp>
      <p:sp>
        <p:nvSpPr>
          <p:cNvPr id="16" name="Textplatzhalter 15">
            <a:extLst>
              <a:ext uri="{FF2B5EF4-FFF2-40B4-BE49-F238E27FC236}">
                <a16:creationId xmlns:a16="http://schemas.microsoft.com/office/drawing/2014/main" id="{1F185D0F-8F47-4370-BC15-0EDB18FB25CA}"/>
              </a:ext>
            </a:extLst>
          </p:cNvPr>
          <p:cNvSpPr>
            <a:spLocks noGrp="1"/>
          </p:cNvSpPr>
          <p:nvPr>
            <p:ph type="body" sz="quarter" idx="24"/>
          </p:nvPr>
        </p:nvSpPr>
        <p:spPr/>
        <p:txBody>
          <a:bodyPr/>
          <a:lstStyle/>
          <a:p>
            <a:r>
              <a:rPr lang="de-DE" dirty="0"/>
              <a:t>Black-Hats und White-Hats</a:t>
            </a:r>
          </a:p>
        </p:txBody>
      </p:sp>
      <p:sp>
        <p:nvSpPr>
          <p:cNvPr id="17" name="Textplatzhalter 16">
            <a:extLst>
              <a:ext uri="{FF2B5EF4-FFF2-40B4-BE49-F238E27FC236}">
                <a16:creationId xmlns:a16="http://schemas.microsoft.com/office/drawing/2014/main" id="{32483089-B731-41B1-B93D-A2C5776BDD5C}"/>
              </a:ext>
            </a:extLst>
          </p:cNvPr>
          <p:cNvSpPr>
            <a:spLocks noGrp="1"/>
          </p:cNvSpPr>
          <p:nvPr>
            <p:ph type="body" sz="quarter" idx="25"/>
          </p:nvPr>
        </p:nvSpPr>
        <p:spPr/>
        <p:txBody>
          <a:bodyPr/>
          <a:lstStyle/>
          <a:p>
            <a:r>
              <a:rPr lang="de-DE" dirty="0"/>
              <a:t>4</a:t>
            </a:r>
          </a:p>
        </p:txBody>
      </p:sp>
      <p:sp>
        <p:nvSpPr>
          <p:cNvPr id="18" name="Textplatzhalter 17">
            <a:extLst>
              <a:ext uri="{FF2B5EF4-FFF2-40B4-BE49-F238E27FC236}">
                <a16:creationId xmlns:a16="http://schemas.microsoft.com/office/drawing/2014/main" id="{FBBC61C7-2C81-4ED4-87E9-4824CE45A606}"/>
              </a:ext>
            </a:extLst>
          </p:cNvPr>
          <p:cNvSpPr>
            <a:spLocks noGrp="1"/>
          </p:cNvSpPr>
          <p:nvPr>
            <p:ph type="body" sz="quarter" idx="26"/>
          </p:nvPr>
        </p:nvSpPr>
        <p:spPr/>
        <p:txBody>
          <a:bodyPr/>
          <a:lstStyle/>
          <a:p>
            <a:r>
              <a:rPr lang="de-DE" dirty="0" err="1"/>
              <a:t>Hacktivism</a:t>
            </a:r>
            <a:endParaRPr lang="de-DE" dirty="0"/>
          </a:p>
        </p:txBody>
      </p:sp>
      <p:sp>
        <p:nvSpPr>
          <p:cNvPr id="19" name="Textplatzhalter 18">
            <a:extLst>
              <a:ext uri="{FF2B5EF4-FFF2-40B4-BE49-F238E27FC236}">
                <a16:creationId xmlns:a16="http://schemas.microsoft.com/office/drawing/2014/main" id="{850CC9D5-96CC-4580-8393-950FD558EB76}"/>
              </a:ext>
            </a:extLst>
          </p:cNvPr>
          <p:cNvSpPr>
            <a:spLocks noGrp="1"/>
          </p:cNvSpPr>
          <p:nvPr>
            <p:ph type="body" sz="quarter" idx="27"/>
          </p:nvPr>
        </p:nvSpPr>
        <p:spPr/>
        <p:txBody>
          <a:bodyPr/>
          <a:lstStyle/>
          <a:p>
            <a:r>
              <a:rPr lang="de-DE" dirty="0"/>
              <a:t>5</a:t>
            </a:r>
          </a:p>
        </p:txBody>
      </p:sp>
      <p:sp>
        <p:nvSpPr>
          <p:cNvPr id="20" name="Textplatzhalter 19">
            <a:extLst>
              <a:ext uri="{FF2B5EF4-FFF2-40B4-BE49-F238E27FC236}">
                <a16:creationId xmlns:a16="http://schemas.microsoft.com/office/drawing/2014/main" id="{7441F932-2F80-407D-AE34-4D9F1ECDF5DA}"/>
              </a:ext>
            </a:extLst>
          </p:cNvPr>
          <p:cNvSpPr>
            <a:spLocks noGrp="1"/>
          </p:cNvSpPr>
          <p:nvPr>
            <p:ph type="body" sz="quarter" idx="28"/>
          </p:nvPr>
        </p:nvSpPr>
        <p:spPr/>
        <p:txBody>
          <a:bodyPr/>
          <a:lstStyle/>
          <a:p>
            <a:r>
              <a:rPr lang="de-DE" dirty="0"/>
              <a:t>Digitale Ethik vs. Hackerethik</a:t>
            </a:r>
          </a:p>
        </p:txBody>
      </p:sp>
      <p:sp>
        <p:nvSpPr>
          <p:cNvPr id="21" name="Datumsplatzhalter 20">
            <a:extLst>
              <a:ext uri="{FF2B5EF4-FFF2-40B4-BE49-F238E27FC236}">
                <a16:creationId xmlns:a16="http://schemas.microsoft.com/office/drawing/2014/main" id="{27D149F8-175B-4081-965E-C02F9D10511B}"/>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22" name="Fußzeilenplatzhalter 21">
            <a:extLst>
              <a:ext uri="{FF2B5EF4-FFF2-40B4-BE49-F238E27FC236}">
                <a16:creationId xmlns:a16="http://schemas.microsoft.com/office/drawing/2014/main" id="{07B0A01A-B7B8-4479-897B-050E784E80EA}"/>
              </a:ext>
            </a:extLst>
          </p:cNvPr>
          <p:cNvSpPr>
            <a:spLocks noGrp="1"/>
          </p:cNvSpPr>
          <p:nvPr>
            <p:ph type="ftr" sz="quarter" idx="30"/>
          </p:nvPr>
        </p:nvSpPr>
        <p:spPr>
          <a:xfrm>
            <a:off x="1785866" y="6500393"/>
            <a:ext cx="7296537" cy="217417"/>
          </a:xfrm>
        </p:spPr>
        <p:txBody>
          <a:bodyPr/>
          <a:lstStyle/>
          <a:p>
            <a:r>
              <a:rPr lang="de-DE"/>
              <a:t>|    Fußzeile Universität Augsburg</a:t>
            </a:r>
            <a:endParaRPr lang="de-DE" dirty="0"/>
          </a:p>
        </p:txBody>
      </p:sp>
      <p:sp>
        <p:nvSpPr>
          <p:cNvPr id="23" name="Foliennummernplatzhalter 22">
            <a:extLst>
              <a:ext uri="{FF2B5EF4-FFF2-40B4-BE49-F238E27FC236}">
                <a16:creationId xmlns:a16="http://schemas.microsoft.com/office/drawing/2014/main" id="{280ED7ED-E9C4-4638-AE85-2B7C19666896}"/>
              </a:ext>
            </a:extLst>
          </p:cNvPr>
          <p:cNvSpPr>
            <a:spLocks noGrp="1"/>
          </p:cNvSpPr>
          <p:nvPr>
            <p:ph type="sldNum" sz="quarter" idx="31"/>
          </p:nvPr>
        </p:nvSpPr>
        <p:spPr/>
        <p:txBody>
          <a:bodyPr/>
          <a:lstStyle/>
          <a:p>
            <a:fld id="{6567D7EC-8799-48C5-898A-08E264972062}" type="slidenum">
              <a:rPr lang="de-DE" smtClean="0"/>
              <a:pPr/>
              <a:t>2</a:t>
            </a:fld>
            <a:endParaRPr lang="de-DE" dirty="0"/>
          </a:p>
        </p:txBody>
      </p:sp>
    </p:spTree>
    <p:extLst>
      <p:ext uri="{BB962C8B-B14F-4D97-AF65-F5344CB8AC3E}">
        <p14:creationId xmlns:p14="http://schemas.microsoft.com/office/powerpoint/2010/main" val="3988927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683DC0B-2A2F-404A-BCD8-73EB6149870B}"/>
              </a:ext>
            </a:extLst>
          </p:cNvPr>
          <p:cNvSpPr>
            <a:spLocks noGrp="1"/>
          </p:cNvSpPr>
          <p:nvPr>
            <p:ph type="title"/>
          </p:nvPr>
        </p:nvSpPr>
        <p:spPr/>
        <p:txBody>
          <a:bodyPr/>
          <a:lstStyle/>
          <a:p>
            <a:r>
              <a:rPr lang="de-DE" dirty="0"/>
              <a:t>Grundsätze des CCC</a:t>
            </a:r>
          </a:p>
        </p:txBody>
      </p:sp>
      <p:sp>
        <p:nvSpPr>
          <p:cNvPr id="3" name="Inhaltsplatzhalter 2">
            <a:extLst>
              <a:ext uri="{FF2B5EF4-FFF2-40B4-BE49-F238E27FC236}">
                <a16:creationId xmlns:a16="http://schemas.microsoft.com/office/drawing/2014/main" id="{0D29DD69-4677-4997-93FF-A1F8F3704C49}"/>
              </a:ext>
            </a:extLst>
          </p:cNvPr>
          <p:cNvSpPr>
            <a:spLocks noGrp="1"/>
          </p:cNvSpPr>
          <p:nvPr>
            <p:ph idx="1"/>
          </p:nvPr>
        </p:nvSpPr>
        <p:spPr/>
        <p:txBody>
          <a:bodyPr/>
          <a:lstStyle/>
          <a:p>
            <a:pPr algn="ctr"/>
            <a:r>
              <a:rPr lang="de-DE" dirty="0"/>
              <a:t>Der Zugang zu Computern und allem, was einem zeigen kann, wie diese Welt funktioniert, sollte unbegrenzt und vollständig sein.</a:t>
            </a:r>
          </a:p>
          <a:p>
            <a:pPr algn="ctr"/>
            <a:r>
              <a:rPr lang="de-DE" dirty="0"/>
              <a:t>Alle Informationen müssen frei sein.</a:t>
            </a:r>
          </a:p>
          <a:p>
            <a:pPr algn="ctr"/>
            <a:r>
              <a:rPr lang="de-DE" dirty="0" err="1"/>
              <a:t>Mißtraue</a:t>
            </a:r>
            <a:r>
              <a:rPr lang="de-DE" dirty="0"/>
              <a:t> Autoritäten – fördere Dezentralisierung.</a:t>
            </a:r>
          </a:p>
          <a:p>
            <a:pPr algn="ctr"/>
            <a:r>
              <a:rPr lang="de-DE" b="1" dirty="0"/>
              <a:t>Beurteile einen Hacker nach dem, was er tut, und nicht nach üblichen Kriterien wie Aussehen, Alter, Herkunft, Spezies, Geschlecht oder gesellschaftliche Stellung</a:t>
            </a:r>
            <a:r>
              <a:rPr lang="de-DE" dirty="0"/>
              <a:t>.</a:t>
            </a:r>
          </a:p>
          <a:p>
            <a:pPr algn="ctr"/>
            <a:r>
              <a:rPr lang="de-DE" dirty="0"/>
              <a:t>Man kann mit einem Computer Kunst und Schönheit schaffen.</a:t>
            </a:r>
          </a:p>
          <a:p>
            <a:pPr algn="ctr"/>
            <a:r>
              <a:rPr lang="de-DE" dirty="0"/>
              <a:t>Computer können dein Leben zum Besseren verändern.</a:t>
            </a:r>
          </a:p>
          <a:p>
            <a:pPr algn="ctr"/>
            <a:r>
              <a:rPr lang="de-DE" b="1" dirty="0" err="1"/>
              <a:t>Mülle</a:t>
            </a:r>
            <a:r>
              <a:rPr lang="de-DE" b="1" dirty="0"/>
              <a:t> nicht in den Daten anderer Leute.</a:t>
            </a:r>
          </a:p>
          <a:p>
            <a:pPr algn="ctr"/>
            <a:r>
              <a:rPr lang="de-DE" b="1" dirty="0"/>
              <a:t>Öffentliche Daten nützen, private Daten schützen.</a:t>
            </a:r>
          </a:p>
        </p:txBody>
      </p:sp>
      <p:sp>
        <p:nvSpPr>
          <p:cNvPr id="4" name="Untertitel 3">
            <a:extLst>
              <a:ext uri="{FF2B5EF4-FFF2-40B4-BE49-F238E27FC236}">
                <a16:creationId xmlns:a16="http://schemas.microsoft.com/office/drawing/2014/main" id="{D710FBF4-8DA2-4945-9C66-440DC2EBB63F}"/>
              </a:ext>
            </a:extLst>
          </p:cNvPr>
          <p:cNvSpPr>
            <a:spLocks noGrp="1"/>
          </p:cNvSpPr>
          <p:nvPr>
            <p:ph type="subTitle" idx="13"/>
          </p:nvPr>
        </p:nvSpPr>
        <p:spPr/>
        <p:txBody>
          <a:bodyPr/>
          <a:lstStyle/>
          <a:p>
            <a:r>
              <a:rPr lang="de-DE" dirty="0"/>
              <a:t>Hackerethik – Grundsätze</a:t>
            </a:r>
          </a:p>
        </p:txBody>
      </p:sp>
      <p:sp>
        <p:nvSpPr>
          <p:cNvPr id="5" name="Datumsplatzhalter 4">
            <a:extLst>
              <a:ext uri="{FF2B5EF4-FFF2-40B4-BE49-F238E27FC236}">
                <a16:creationId xmlns:a16="http://schemas.microsoft.com/office/drawing/2014/main" id="{B1F78B6E-DAE7-4D8C-98FC-F56DE04143CC}"/>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6" name="Fußzeilenplatzhalter 5">
            <a:extLst>
              <a:ext uri="{FF2B5EF4-FFF2-40B4-BE49-F238E27FC236}">
                <a16:creationId xmlns:a16="http://schemas.microsoft.com/office/drawing/2014/main" id="{3CAE11DF-C07C-4FF2-A80A-43E40E455E0F}"/>
              </a:ext>
            </a:extLst>
          </p:cNvPr>
          <p:cNvSpPr>
            <a:spLocks noGrp="1"/>
          </p:cNvSpPr>
          <p:nvPr>
            <p:ph type="ftr" sz="quarter" idx="15"/>
          </p:nvPr>
        </p:nvSpPr>
        <p:spPr/>
        <p:txBody>
          <a:bodyPr/>
          <a:lstStyle/>
          <a:p>
            <a:r>
              <a:rPr lang="de-DE"/>
              <a:t>|    Fußzeile Universität Augsburg</a:t>
            </a:r>
            <a:endParaRPr lang="de-DE" dirty="0"/>
          </a:p>
        </p:txBody>
      </p:sp>
      <p:sp>
        <p:nvSpPr>
          <p:cNvPr id="7" name="Foliennummernplatzhalter 6">
            <a:extLst>
              <a:ext uri="{FF2B5EF4-FFF2-40B4-BE49-F238E27FC236}">
                <a16:creationId xmlns:a16="http://schemas.microsoft.com/office/drawing/2014/main" id="{673E0C36-CFA8-427C-9BA9-AA2CCFA8BB8A}"/>
              </a:ext>
            </a:extLst>
          </p:cNvPr>
          <p:cNvSpPr>
            <a:spLocks noGrp="1"/>
          </p:cNvSpPr>
          <p:nvPr>
            <p:ph type="sldNum" sz="quarter" idx="16"/>
          </p:nvPr>
        </p:nvSpPr>
        <p:spPr/>
        <p:txBody>
          <a:bodyPr/>
          <a:lstStyle/>
          <a:p>
            <a:fld id="{6567D7EC-8799-48C5-898A-08E264972062}" type="slidenum">
              <a:rPr lang="de-DE" smtClean="0"/>
              <a:pPr/>
              <a:t>20</a:t>
            </a:fld>
            <a:endParaRPr lang="de-DE" dirty="0"/>
          </a:p>
        </p:txBody>
      </p:sp>
    </p:spTree>
    <p:extLst>
      <p:ext uri="{BB962C8B-B14F-4D97-AF65-F5344CB8AC3E}">
        <p14:creationId xmlns:p14="http://schemas.microsoft.com/office/powerpoint/2010/main" val="1826008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73C5BDB0-ED0F-4808-9AF9-7FA339C5A9D3}"/>
              </a:ext>
            </a:extLst>
          </p:cNvPr>
          <p:cNvSpPr>
            <a:spLocks noGrp="1"/>
          </p:cNvSpPr>
          <p:nvPr>
            <p:ph type="title"/>
          </p:nvPr>
        </p:nvSpPr>
        <p:spPr/>
        <p:txBody>
          <a:bodyPr/>
          <a:lstStyle/>
          <a:p>
            <a:r>
              <a:rPr lang="de-DE" dirty="0"/>
              <a:t>Gegenüberstellung</a:t>
            </a:r>
          </a:p>
        </p:txBody>
      </p:sp>
      <p:sp>
        <p:nvSpPr>
          <p:cNvPr id="10" name="Textplatzhalter 9">
            <a:extLst>
              <a:ext uri="{FF2B5EF4-FFF2-40B4-BE49-F238E27FC236}">
                <a16:creationId xmlns:a16="http://schemas.microsoft.com/office/drawing/2014/main" id="{C621D165-EC8F-4C76-B3EE-CDC128ADF107}"/>
              </a:ext>
            </a:extLst>
          </p:cNvPr>
          <p:cNvSpPr>
            <a:spLocks noGrp="1"/>
          </p:cNvSpPr>
          <p:nvPr>
            <p:ph type="body" sz="quarter" idx="23"/>
          </p:nvPr>
        </p:nvSpPr>
        <p:spPr/>
        <p:txBody>
          <a:bodyPr/>
          <a:lstStyle/>
          <a:p>
            <a:r>
              <a:rPr lang="de-DE" dirty="0"/>
              <a:t>Jargon File</a:t>
            </a:r>
          </a:p>
        </p:txBody>
      </p:sp>
      <p:sp>
        <p:nvSpPr>
          <p:cNvPr id="11" name="Textplatzhalter 10">
            <a:extLst>
              <a:ext uri="{FF2B5EF4-FFF2-40B4-BE49-F238E27FC236}">
                <a16:creationId xmlns:a16="http://schemas.microsoft.com/office/drawing/2014/main" id="{92EF62CD-7692-4885-A76F-CA7013BFD8EE}"/>
              </a:ext>
            </a:extLst>
          </p:cNvPr>
          <p:cNvSpPr>
            <a:spLocks noGrp="1"/>
          </p:cNvSpPr>
          <p:nvPr>
            <p:ph type="body" sz="quarter" idx="24"/>
          </p:nvPr>
        </p:nvSpPr>
        <p:spPr/>
        <p:txBody>
          <a:bodyPr/>
          <a:lstStyle/>
          <a:p>
            <a:r>
              <a:rPr lang="de-DE" dirty="0"/>
              <a:t>Zwei Ethische Prinzipien</a:t>
            </a:r>
          </a:p>
          <a:p>
            <a:pPr marL="355500" indent="-342900">
              <a:buAutoNum type="arabicPeriod"/>
            </a:pPr>
            <a:r>
              <a:rPr lang="de-DE" dirty="0"/>
              <a:t>Freier Informationsaustausch</a:t>
            </a:r>
          </a:p>
          <a:p>
            <a:pPr marL="355500" indent="-342900">
              <a:buAutoNum type="arabicPeriod"/>
            </a:pPr>
            <a:r>
              <a:rPr lang="de-DE" dirty="0"/>
              <a:t>Ethische eindringen in Systeme (Computersicherheit)</a:t>
            </a:r>
          </a:p>
          <a:p>
            <a:r>
              <a:rPr lang="de-DE" dirty="0"/>
              <a:t>Sehr rudimentär gehalten, viel</a:t>
            </a:r>
          </a:p>
          <a:p>
            <a:r>
              <a:rPr lang="de-DE" dirty="0"/>
              <a:t>Interpretationsmöglichkeiten (GNU, weitere http://www.catb.org/jargon/html/H/hacker-ethic.html)</a:t>
            </a:r>
          </a:p>
        </p:txBody>
      </p:sp>
      <p:sp>
        <p:nvSpPr>
          <p:cNvPr id="9" name="Untertitel 8">
            <a:extLst>
              <a:ext uri="{FF2B5EF4-FFF2-40B4-BE49-F238E27FC236}">
                <a16:creationId xmlns:a16="http://schemas.microsoft.com/office/drawing/2014/main" id="{83C30912-7188-479A-9606-DB960FACBDDB}"/>
              </a:ext>
            </a:extLst>
          </p:cNvPr>
          <p:cNvSpPr>
            <a:spLocks noGrp="1"/>
          </p:cNvSpPr>
          <p:nvPr>
            <p:ph type="subTitle" idx="13"/>
          </p:nvPr>
        </p:nvSpPr>
        <p:spPr/>
        <p:txBody>
          <a:bodyPr/>
          <a:lstStyle/>
          <a:p>
            <a:r>
              <a:rPr lang="de-DE" dirty="0"/>
              <a:t>Hackerethik - Grundsätze</a:t>
            </a:r>
          </a:p>
        </p:txBody>
      </p:sp>
      <p:sp>
        <p:nvSpPr>
          <p:cNvPr id="6" name="Fußzeilenplatzhalter 5">
            <a:extLst>
              <a:ext uri="{FF2B5EF4-FFF2-40B4-BE49-F238E27FC236}">
                <a16:creationId xmlns:a16="http://schemas.microsoft.com/office/drawing/2014/main" id="{15AE3556-F0A9-460F-AB43-3C0666B909F2}"/>
              </a:ext>
            </a:extLst>
          </p:cNvPr>
          <p:cNvSpPr>
            <a:spLocks noGrp="1"/>
          </p:cNvSpPr>
          <p:nvPr>
            <p:ph type="ftr" sz="quarter" idx="21"/>
          </p:nvPr>
        </p:nvSpPr>
        <p:spPr/>
        <p:txBody>
          <a:bodyPr/>
          <a:lstStyle/>
          <a:p>
            <a:r>
              <a:rPr lang="de-DE" dirty="0"/>
              <a:t>|    Fußzeile Universität Augsburg</a:t>
            </a:r>
          </a:p>
        </p:txBody>
      </p:sp>
      <p:sp>
        <p:nvSpPr>
          <p:cNvPr id="7" name="Foliennummernplatzhalter 6">
            <a:extLst>
              <a:ext uri="{FF2B5EF4-FFF2-40B4-BE49-F238E27FC236}">
                <a16:creationId xmlns:a16="http://schemas.microsoft.com/office/drawing/2014/main" id="{F2C8DC2D-6FB4-4D59-BF2C-C467417106B1}"/>
              </a:ext>
            </a:extLst>
          </p:cNvPr>
          <p:cNvSpPr>
            <a:spLocks noGrp="1"/>
          </p:cNvSpPr>
          <p:nvPr>
            <p:ph type="sldNum" sz="quarter" idx="22"/>
          </p:nvPr>
        </p:nvSpPr>
        <p:spPr/>
        <p:txBody>
          <a:bodyPr/>
          <a:lstStyle/>
          <a:p>
            <a:fld id="{6567D7EC-8799-48C5-898A-08E264972062}" type="slidenum">
              <a:rPr lang="de-DE" smtClean="0"/>
              <a:pPr/>
              <a:t>21</a:t>
            </a:fld>
            <a:endParaRPr lang="de-DE" dirty="0"/>
          </a:p>
        </p:txBody>
      </p:sp>
      <p:sp>
        <p:nvSpPr>
          <p:cNvPr id="12" name="Textplatzhalter 11">
            <a:extLst>
              <a:ext uri="{FF2B5EF4-FFF2-40B4-BE49-F238E27FC236}">
                <a16:creationId xmlns:a16="http://schemas.microsoft.com/office/drawing/2014/main" id="{BC75648E-EC89-463D-A92D-A53437652C29}"/>
              </a:ext>
            </a:extLst>
          </p:cNvPr>
          <p:cNvSpPr>
            <a:spLocks noGrp="1"/>
          </p:cNvSpPr>
          <p:nvPr>
            <p:ph type="body" sz="quarter" idx="25"/>
          </p:nvPr>
        </p:nvSpPr>
        <p:spPr/>
        <p:txBody>
          <a:bodyPr/>
          <a:lstStyle/>
          <a:p>
            <a:r>
              <a:rPr lang="de-DE" dirty="0"/>
              <a:t>Steven Levy</a:t>
            </a:r>
          </a:p>
        </p:txBody>
      </p:sp>
      <p:sp>
        <p:nvSpPr>
          <p:cNvPr id="13" name="Textplatzhalter 12">
            <a:extLst>
              <a:ext uri="{FF2B5EF4-FFF2-40B4-BE49-F238E27FC236}">
                <a16:creationId xmlns:a16="http://schemas.microsoft.com/office/drawing/2014/main" id="{338CE47D-6DF2-422B-966D-334A78570C7A}"/>
              </a:ext>
            </a:extLst>
          </p:cNvPr>
          <p:cNvSpPr>
            <a:spLocks noGrp="1"/>
          </p:cNvSpPr>
          <p:nvPr>
            <p:ph type="body" sz="quarter" idx="26"/>
          </p:nvPr>
        </p:nvSpPr>
        <p:spPr/>
        <p:txBody>
          <a:bodyPr/>
          <a:lstStyle/>
          <a:p>
            <a:pPr marL="355500" indent="-342900">
              <a:buFont typeface="+mj-lt"/>
              <a:buAutoNum type="arabicPeriod"/>
            </a:pPr>
            <a:r>
              <a:rPr lang="de-DE" dirty="0"/>
              <a:t>Freier Informations- </a:t>
            </a:r>
            <a:r>
              <a:rPr lang="de-DE" b="1" dirty="0"/>
              <a:t>und</a:t>
            </a:r>
            <a:r>
              <a:rPr lang="de-DE" dirty="0"/>
              <a:t> Hardware-Zugang</a:t>
            </a:r>
          </a:p>
          <a:p>
            <a:pPr marL="355500" indent="-342900">
              <a:buFont typeface="+mj-lt"/>
              <a:buAutoNum type="arabicPeriod"/>
            </a:pPr>
            <a:r>
              <a:rPr lang="de-DE" dirty="0"/>
              <a:t>Dezentralisierung</a:t>
            </a:r>
          </a:p>
          <a:p>
            <a:pPr marL="355500" indent="-342900">
              <a:buFont typeface="+mj-lt"/>
              <a:buAutoNum type="arabicPeriod"/>
            </a:pPr>
            <a:r>
              <a:rPr lang="de-DE" dirty="0"/>
              <a:t>Gleichheit</a:t>
            </a:r>
          </a:p>
          <a:p>
            <a:pPr marL="355500" indent="-342900">
              <a:buFont typeface="+mj-lt"/>
              <a:buAutoNum type="arabicPeriod"/>
            </a:pPr>
            <a:r>
              <a:rPr lang="de-DE" dirty="0"/>
              <a:t>Kunst mit Computern</a:t>
            </a:r>
          </a:p>
          <a:p>
            <a:pPr marL="355500" indent="-342900">
              <a:buFont typeface="+mj-lt"/>
              <a:buAutoNum type="arabicPeriod"/>
            </a:pPr>
            <a:r>
              <a:rPr lang="de-DE" dirty="0"/>
              <a:t>Verbesserung des Lebens durch Computer</a:t>
            </a:r>
          </a:p>
          <a:p>
            <a:pPr marL="355500" indent="-342900">
              <a:buFont typeface="+mj-lt"/>
              <a:buAutoNum type="arabicPeriod"/>
            </a:pPr>
            <a:endParaRPr lang="de-DE" dirty="0"/>
          </a:p>
          <a:p>
            <a:pPr marL="355500" indent="-342900">
              <a:buFont typeface="+mj-lt"/>
              <a:buAutoNum type="arabicPeriod"/>
            </a:pPr>
            <a:endParaRPr lang="de-DE" dirty="0"/>
          </a:p>
          <a:p>
            <a:pPr marL="355500" indent="-342900">
              <a:buFont typeface="+mj-lt"/>
              <a:buAutoNum type="arabicPeriod"/>
            </a:pPr>
            <a:endParaRPr lang="de-DE" dirty="0"/>
          </a:p>
          <a:p>
            <a:pPr marL="355500" indent="-342900">
              <a:buFont typeface="+mj-lt"/>
              <a:buAutoNum type="arabicPeriod"/>
            </a:pPr>
            <a:endParaRPr lang="de-DE" dirty="0"/>
          </a:p>
        </p:txBody>
      </p:sp>
      <p:sp>
        <p:nvSpPr>
          <p:cNvPr id="14" name="Textplatzhalter 13">
            <a:extLst>
              <a:ext uri="{FF2B5EF4-FFF2-40B4-BE49-F238E27FC236}">
                <a16:creationId xmlns:a16="http://schemas.microsoft.com/office/drawing/2014/main" id="{740C0249-4849-4556-8D48-DB0B287AC83C}"/>
              </a:ext>
            </a:extLst>
          </p:cNvPr>
          <p:cNvSpPr>
            <a:spLocks noGrp="1"/>
          </p:cNvSpPr>
          <p:nvPr>
            <p:ph type="body" sz="quarter" idx="27"/>
          </p:nvPr>
        </p:nvSpPr>
        <p:spPr/>
        <p:txBody>
          <a:bodyPr/>
          <a:lstStyle/>
          <a:p>
            <a:r>
              <a:rPr lang="de-DE" dirty="0"/>
              <a:t>Erweiterung von Levy um 2 Punkte und eine Bearbeitung</a:t>
            </a:r>
          </a:p>
          <a:p>
            <a:pPr marL="355500" indent="-342900">
              <a:buFont typeface="+mj-lt"/>
              <a:buAutoNum type="arabicPeriod"/>
            </a:pPr>
            <a:r>
              <a:rPr lang="de-DE" dirty="0"/>
              <a:t>Privatsphäre</a:t>
            </a:r>
          </a:p>
          <a:p>
            <a:pPr marL="355500" indent="-342900">
              <a:buFont typeface="+mj-lt"/>
              <a:buAutoNum type="arabicPeriod"/>
            </a:pPr>
            <a:r>
              <a:rPr lang="de-DE" dirty="0"/>
              <a:t>Herausstellung des Ethischen Gedanken</a:t>
            </a:r>
          </a:p>
          <a:p>
            <a:endParaRPr lang="de-DE" dirty="0"/>
          </a:p>
        </p:txBody>
      </p:sp>
      <p:sp>
        <p:nvSpPr>
          <p:cNvPr id="15" name="Textplatzhalter 14">
            <a:extLst>
              <a:ext uri="{FF2B5EF4-FFF2-40B4-BE49-F238E27FC236}">
                <a16:creationId xmlns:a16="http://schemas.microsoft.com/office/drawing/2014/main" id="{232DA6D5-1010-4AEA-A6EA-359308BC1283}"/>
              </a:ext>
            </a:extLst>
          </p:cNvPr>
          <p:cNvSpPr>
            <a:spLocks noGrp="1"/>
          </p:cNvSpPr>
          <p:nvPr>
            <p:ph type="body" sz="quarter" idx="28"/>
          </p:nvPr>
        </p:nvSpPr>
        <p:spPr/>
        <p:txBody>
          <a:bodyPr/>
          <a:lstStyle/>
          <a:p>
            <a:r>
              <a:rPr lang="de-DE" dirty="0"/>
              <a:t>CCC</a:t>
            </a:r>
          </a:p>
        </p:txBody>
      </p:sp>
      <p:sp>
        <p:nvSpPr>
          <p:cNvPr id="5" name="Datumsplatzhalter 4">
            <a:extLst>
              <a:ext uri="{FF2B5EF4-FFF2-40B4-BE49-F238E27FC236}">
                <a16:creationId xmlns:a16="http://schemas.microsoft.com/office/drawing/2014/main" id="{BBDCADA1-E87A-4BF0-B556-0CCC0870E10D}"/>
              </a:ext>
            </a:extLst>
          </p:cNvPr>
          <p:cNvSpPr>
            <a:spLocks noGrp="1"/>
          </p:cNvSpPr>
          <p:nvPr>
            <p:ph type="dt" sz="half" idx="2"/>
          </p:nvPr>
        </p:nvSpPr>
        <p:spPr/>
        <p:txBody>
          <a:bodyPr/>
          <a:lstStyle/>
          <a:p>
            <a:r>
              <a:rPr lang="de-DE"/>
              <a:t>|    15.02.2019</a:t>
            </a:r>
            <a:endParaRPr lang="de-DE" dirty="0"/>
          </a:p>
        </p:txBody>
      </p:sp>
    </p:spTree>
    <p:extLst>
      <p:ext uri="{BB962C8B-B14F-4D97-AF65-F5344CB8AC3E}">
        <p14:creationId xmlns:p14="http://schemas.microsoft.com/office/powerpoint/2010/main" val="2310307967"/>
      </p:ext>
    </p:extLst>
  </p:cSld>
  <p:clrMapOvr>
    <a:masterClrMapping/>
  </p:clrMapOvr>
  <p:extLst>
    <p:ext uri="{6950BFC3-D8DA-4A85-94F7-54DA5524770B}">
      <p188:commentRel xmlns:p188="http://schemas.microsoft.com/office/powerpoint/2018/8/main" r:id="rId3"/>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rotWithShape="1">
          <a:blip r:embed="rId3"/>
          <a:srcRect l="20230" r="20230"/>
          <a:stretch/>
        </p:blipFill>
        <p:spPr>
          <a:noFill/>
          <a:ln w="12700">
            <a:solidFill>
              <a:schemeClr val="bg1"/>
            </a:solidFill>
          </a:ln>
        </p:spPr>
      </p:pic>
      <p:sp>
        <p:nvSpPr>
          <p:cNvPr id="6" name="Textplatzhalter 9">
            <a:extLst>
              <a:ext uri="{FF2B5EF4-FFF2-40B4-BE49-F238E27FC236}">
                <a16:creationId xmlns:a16="http://schemas.microsoft.com/office/drawing/2014/main" id="{C35E4097-F401-4472-8116-6949D66551D3}"/>
              </a:ext>
            </a:extLst>
          </p:cNvPr>
          <p:cNvSpPr>
            <a:spLocks noGrp="1"/>
          </p:cNvSpPr>
          <p:nvPr>
            <p:ph type="body" sz="quarter" idx="11"/>
          </p:nvPr>
        </p:nvSpPr>
        <p:spPr/>
        <p:txBody>
          <a:bodyPr>
            <a:normAutofit/>
          </a:bodyPr>
          <a:lstStyle/>
          <a:p>
            <a:r>
              <a:rPr lang="de-DE" sz="4800" dirty="0"/>
              <a:t>White-Hats</a:t>
            </a:r>
          </a:p>
          <a:p>
            <a:r>
              <a:rPr lang="de-DE" sz="4800" dirty="0"/>
              <a:t>und Black-Hats</a:t>
            </a:r>
            <a:endParaRPr lang="de-DE" sz="6000" dirty="0"/>
          </a:p>
        </p:txBody>
      </p:sp>
    </p:spTree>
    <p:extLst>
      <p:ext uri="{BB962C8B-B14F-4D97-AF65-F5344CB8AC3E}">
        <p14:creationId xmlns:p14="http://schemas.microsoft.com/office/powerpoint/2010/main" val="35945064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B2376D7-7E3C-45A6-AB1E-F8BFDA81DFD3}"/>
              </a:ext>
            </a:extLst>
          </p:cNvPr>
          <p:cNvSpPr>
            <a:spLocks noGrp="1"/>
          </p:cNvSpPr>
          <p:nvPr>
            <p:ph type="title"/>
          </p:nvPr>
        </p:nvSpPr>
        <p:spPr/>
        <p:txBody>
          <a:bodyPr/>
          <a:lstStyle/>
          <a:p>
            <a:r>
              <a:rPr lang="de-DE" dirty="0"/>
              <a:t>White-Hats (</a:t>
            </a:r>
            <a:r>
              <a:rPr lang="de-DE" dirty="0" err="1"/>
              <a:t>Ethical</a:t>
            </a:r>
            <a:r>
              <a:rPr lang="de-DE" dirty="0"/>
              <a:t> Hacking) vs. Black-Hats</a:t>
            </a:r>
          </a:p>
        </p:txBody>
      </p:sp>
      <p:sp>
        <p:nvSpPr>
          <p:cNvPr id="5" name="Inhaltsplatzhalter 4">
            <a:extLst>
              <a:ext uri="{FF2B5EF4-FFF2-40B4-BE49-F238E27FC236}">
                <a16:creationId xmlns:a16="http://schemas.microsoft.com/office/drawing/2014/main" id="{B0F64FFD-5FCE-41BC-903A-D0A45963AB3E}"/>
              </a:ext>
            </a:extLst>
          </p:cNvPr>
          <p:cNvSpPr>
            <a:spLocks noGrp="1"/>
          </p:cNvSpPr>
          <p:nvPr>
            <p:ph idx="1"/>
          </p:nvPr>
        </p:nvSpPr>
        <p:spPr>
          <a:xfrm>
            <a:off x="719400" y="1674000"/>
            <a:ext cx="6164726" cy="4644000"/>
          </a:xfrm>
        </p:spPr>
        <p:txBody>
          <a:bodyPr/>
          <a:lstStyle/>
          <a:p>
            <a:pPr marL="298350" indent="-285750">
              <a:buFont typeface="Arial" panose="020B0604020202020204" pitchFamily="34" charset="0"/>
              <a:buChar char="•"/>
            </a:pPr>
            <a:r>
              <a:rPr lang="de-DE" dirty="0"/>
              <a:t>Begriff entlehnt aus dem Western-Film</a:t>
            </a:r>
          </a:p>
          <a:p>
            <a:pPr marL="298350" indent="-285750">
              <a:buFont typeface="Arial" panose="020B0604020202020204" pitchFamily="34" charset="0"/>
              <a:buChar char="•"/>
            </a:pPr>
            <a:r>
              <a:rPr lang="de-DE" dirty="0"/>
              <a:t>White-Hats</a:t>
            </a:r>
          </a:p>
          <a:p>
            <a:pPr marL="501750" lvl="1" indent="-285750">
              <a:buFont typeface="Arial" panose="020B0604020202020204" pitchFamily="34" charset="0"/>
              <a:buChar char="•"/>
            </a:pPr>
            <a:r>
              <a:rPr lang="de-DE" dirty="0"/>
              <a:t>„Legales Hacking“ zur Schwachstellenfindung </a:t>
            </a:r>
          </a:p>
          <a:p>
            <a:pPr marL="501750" lvl="1" indent="-285750">
              <a:buFont typeface="Arial" panose="020B0604020202020204" pitchFamily="34" charset="0"/>
              <a:buChar char="•"/>
            </a:pPr>
            <a:r>
              <a:rPr lang="de-DE" dirty="0"/>
              <a:t>Oft in Teams strukturiert, welche von Softwareanbietern beauftragt werden</a:t>
            </a:r>
          </a:p>
          <a:p>
            <a:pPr marL="298350" indent="-285750">
              <a:buFont typeface="Arial" panose="020B0604020202020204" pitchFamily="34" charset="0"/>
              <a:buChar char="•"/>
            </a:pPr>
            <a:r>
              <a:rPr lang="de-DE" dirty="0"/>
              <a:t>Black-Hats</a:t>
            </a:r>
          </a:p>
          <a:p>
            <a:pPr marL="501750" lvl="1" indent="-285750">
              <a:buFont typeface="Arial" panose="020B0604020202020204" pitchFamily="34" charset="0"/>
              <a:buChar char="•"/>
            </a:pPr>
            <a:r>
              <a:rPr lang="de-DE" dirty="0"/>
              <a:t>Ausbeutung von Schwachstellen für persönlichen oder politischen Nutzen</a:t>
            </a:r>
          </a:p>
          <a:p>
            <a:pPr marL="501750" lvl="1" indent="-285750">
              <a:buFont typeface="Arial" panose="020B0604020202020204" pitchFamily="34" charset="0"/>
              <a:buChar char="•"/>
            </a:pPr>
            <a:r>
              <a:rPr lang="de-DE" dirty="0"/>
              <a:t>Hohe Schadwirkung (DDoS)</a:t>
            </a:r>
          </a:p>
          <a:p>
            <a:pPr marL="298350" indent="-285750">
              <a:buFont typeface="Arial" panose="020B0604020202020204" pitchFamily="34" charset="0"/>
              <a:buChar char="•"/>
            </a:pPr>
            <a:r>
              <a:rPr lang="de-DE" dirty="0"/>
              <a:t>Grey-Hats</a:t>
            </a:r>
          </a:p>
          <a:p>
            <a:pPr marL="501750" lvl="1" indent="-285750">
              <a:buFont typeface="Arial" panose="020B0604020202020204" pitchFamily="34" charset="0"/>
              <a:buChar char="•"/>
            </a:pPr>
            <a:r>
              <a:rPr lang="de-DE" dirty="0"/>
              <a:t>Ähnlich den White-Hats, allerdings zum Teil illegal</a:t>
            </a:r>
          </a:p>
          <a:p>
            <a:pPr marL="501750" lvl="1" indent="-285750">
              <a:buFont typeface="Arial" panose="020B0604020202020204" pitchFamily="34" charset="0"/>
              <a:buChar char="•"/>
            </a:pPr>
            <a:r>
              <a:rPr lang="de-DE" dirty="0"/>
              <a:t>Suche von Schwachstellen (Bug Bounty)</a:t>
            </a:r>
          </a:p>
          <a:p>
            <a:pPr marL="501750" lvl="1" indent="-285750">
              <a:buFont typeface="Arial" panose="020B0604020202020204" pitchFamily="34" charset="0"/>
              <a:buChar char="•"/>
            </a:pPr>
            <a:r>
              <a:rPr lang="de-DE" dirty="0" err="1"/>
              <a:t>Hacktivismus</a:t>
            </a:r>
            <a:endParaRPr lang="de-DE" dirty="0"/>
          </a:p>
        </p:txBody>
      </p:sp>
      <p:sp>
        <p:nvSpPr>
          <p:cNvPr id="6" name="Untertitel 5">
            <a:extLst>
              <a:ext uri="{FF2B5EF4-FFF2-40B4-BE49-F238E27FC236}">
                <a16:creationId xmlns:a16="http://schemas.microsoft.com/office/drawing/2014/main" id="{9DC4B91F-6840-44CD-BAD5-B24D790AA599}"/>
              </a:ext>
            </a:extLst>
          </p:cNvPr>
          <p:cNvSpPr>
            <a:spLocks noGrp="1"/>
          </p:cNvSpPr>
          <p:nvPr>
            <p:ph type="subTitle" idx="13"/>
          </p:nvPr>
        </p:nvSpPr>
        <p:spPr/>
        <p:txBody>
          <a:bodyPr/>
          <a:lstStyle/>
          <a:p>
            <a:r>
              <a:rPr lang="de-DE" dirty="0"/>
              <a:t>White-Hats und Black-Hats</a:t>
            </a:r>
          </a:p>
        </p:txBody>
      </p:sp>
      <p:pic>
        <p:nvPicPr>
          <p:cNvPr id="3" name="Grafik 2">
            <a:extLst>
              <a:ext uri="{FF2B5EF4-FFF2-40B4-BE49-F238E27FC236}">
                <a16:creationId xmlns:a16="http://schemas.microsoft.com/office/drawing/2014/main" id="{D9FFA4C9-135B-4AE9-A5F9-254E74D39BE0}"/>
              </a:ext>
            </a:extLst>
          </p:cNvPr>
          <p:cNvPicPr>
            <a:picLocks noChangeAspect="1"/>
          </p:cNvPicPr>
          <p:nvPr/>
        </p:nvPicPr>
        <p:blipFill rotWithShape="1">
          <a:blip r:embed="rId3"/>
          <a:srcRect t="22629"/>
          <a:stretch/>
        </p:blipFill>
        <p:spPr>
          <a:xfrm>
            <a:off x="6990805" y="2455817"/>
            <a:ext cx="4935583" cy="3818708"/>
          </a:xfrm>
          <a:prstGeom prst="rect">
            <a:avLst/>
          </a:prstGeom>
        </p:spPr>
      </p:pic>
    </p:spTree>
    <p:extLst>
      <p:ext uri="{BB962C8B-B14F-4D97-AF65-F5344CB8AC3E}">
        <p14:creationId xmlns:p14="http://schemas.microsoft.com/office/powerpoint/2010/main" val="34426102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621AB6C-B256-4397-A0A9-79B6A7963451}"/>
              </a:ext>
            </a:extLst>
          </p:cNvPr>
          <p:cNvSpPr>
            <a:spLocks noGrp="1"/>
          </p:cNvSpPr>
          <p:nvPr>
            <p:ph type="title"/>
          </p:nvPr>
        </p:nvSpPr>
        <p:spPr/>
        <p:txBody>
          <a:bodyPr/>
          <a:lstStyle/>
          <a:p>
            <a:r>
              <a:rPr lang="de-DE" dirty="0"/>
              <a:t>Hacking Taktiken</a:t>
            </a:r>
          </a:p>
        </p:txBody>
      </p:sp>
      <p:sp>
        <p:nvSpPr>
          <p:cNvPr id="3" name="Inhaltsplatzhalter 2">
            <a:extLst>
              <a:ext uri="{FF2B5EF4-FFF2-40B4-BE49-F238E27FC236}">
                <a16:creationId xmlns:a16="http://schemas.microsoft.com/office/drawing/2014/main" id="{C83535BB-38EB-450F-8C0C-B69E5E79E6BD}"/>
              </a:ext>
            </a:extLst>
          </p:cNvPr>
          <p:cNvSpPr>
            <a:spLocks noGrp="1"/>
          </p:cNvSpPr>
          <p:nvPr>
            <p:ph idx="1"/>
          </p:nvPr>
        </p:nvSpPr>
        <p:spPr/>
        <p:txBody>
          <a:bodyPr/>
          <a:lstStyle/>
          <a:p>
            <a:pPr marL="298350" indent="-285750">
              <a:buFont typeface="Arial" panose="020B0604020202020204" pitchFamily="34" charset="0"/>
              <a:buChar char="•"/>
            </a:pPr>
            <a:r>
              <a:rPr lang="de-DE" dirty="0"/>
              <a:t>Wire-Tapping</a:t>
            </a:r>
          </a:p>
          <a:p>
            <a:pPr marL="298350" indent="-285750">
              <a:buFont typeface="Arial" panose="020B0604020202020204" pitchFamily="34" charset="0"/>
              <a:buChar char="•"/>
            </a:pPr>
            <a:r>
              <a:rPr lang="de-DE" dirty="0"/>
              <a:t>Port-Scan (Telnet)</a:t>
            </a:r>
          </a:p>
          <a:p>
            <a:pPr marL="298350" indent="-285750">
              <a:buFont typeface="Arial" panose="020B0604020202020204" pitchFamily="34" charset="0"/>
              <a:buChar char="•"/>
            </a:pPr>
            <a:r>
              <a:rPr lang="de-DE" dirty="0" err="1"/>
              <a:t>Keylogging</a:t>
            </a:r>
            <a:endParaRPr lang="de-DE" dirty="0"/>
          </a:p>
          <a:p>
            <a:pPr marL="298350" indent="-285750">
              <a:buFont typeface="Arial" panose="020B0604020202020204" pitchFamily="34" charset="0"/>
              <a:buChar char="•"/>
            </a:pPr>
            <a:r>
              <a:rPr lang="de-DE" dirty="0"/>
              <a:t>Backdoor</a:t>
            </a:r>
          </a:p>
          <a:p>
            <a:pPr marL="298350" indent="-285750">
              <a:buFont typeface="Arial" panose="020B0604020202020204" pitchFamily="34" charset="0"/>
              <a:buChar char="•"/>
            </a:pPr>
            <a:r>
              <a:rPr lang="de-DE" dirty="0" err="1"/>
              <a:t>Denial</a:t>
            </a:r>
            <a:r>
              <a:rPr lang="de-DE" dirty="0"/>
              <a:t>-</a:t>
            </a:r>
            <a:r>
              <a:rPr lang="de-DE" dirty="0" err="1"/>
              <a:t>of</a:t>
            </a:r>
            <a:r>
              <a:rPr lang="de-DE" dirty="0"/>
              <a:t>-Service (</a:t>
            </a:r>
            <a:r>
              <a:rPr lang="de-DE" dirty="0" err="1"/>
              <a:t>DoS</a:t>
            </a:r>
            <a:r>
              <a:rPr lang="de-DE" dirty="0"/>
              <a:t>) und Distributed-</a:t>
            </a:r>
            <a:r>
              <a:rPr lang="de-DE" dirty="0" err="1"/>
              <a:t>DoS</a:t>
            </a:r>
            <a:endParaRPr lang="de-DE" dirty="0"/>
          </a:p>
          <a:p>
            <a:pPr marL="298350" indent="-285750">
              <a:buFont typeface="Arial" panose="020B0604020202020204" pitchFamily="34" charset="0"/>
              <a:buChar char="•"/>
            </a:pPr>
            <a:r>
              <a:rPr lang="de-DE" dirty="0"/>
              <a:t>Spoofing</a:t>
            </a:r>
          </a:p>
          <a:p>
            <a:pPr marL="298350" indent="-285750">
              <a:buFont typeface="Arial" panose="020B0604020202020204" pitchFamily="34" charset="0"/>
              <a:buChar char="•"/>
            </a:pPr>
            <a:r>
              <a:rPr lang="de-DE" dirty="0"/>
              <a:t>Man-in-</a:t>
            </a:r>
            <a:r>
              <a:rPr lang="de-DE" dirty="0" err="1"/>
              <a:t>the</a:t>
            </a:r>
            <a:r>
              <a:rPr lang="de-DE" dirty="0"/>
              <a:t>-Middle</a:t>
            </a:r>
          </a:p>
          <a:p>
            <a:pPr marL="298350" indent="-285750">
              <a:buFont typeface="Arial" panose="020B0604020202020204" pitchFamily="34" charset="0"/>
              <a:buChar char="•"/>
            </a:pPr>
            <a:r>
              <a:rPr lang="de-DE" dirty="0" err="1"/>
              <a:t>Social</a:t>
            </a:r>
            <a:r>
              <a:rPr lang="de-DE" dirty="0"/>
              <a:t> Engineering</a:t>
            </a:r>
          </a:p>
        </p:txBody>
      </p:sp>
      <p:sp>
        <p:nvSpPr>
          <p:cNvPr id="4" name="Untertitel 3">
            <a:extLst>
              <a:ext uri="{FF2B5EF4-FFF2-40B4-BE49-F238E27FC236}">
                <a16:creationId xmlns:a16="http://schemas.microsoft.com/office/drawing/2014/main" id="{0528F5C2-4CBD-4B82-95CF-50BA30EE6ED5}"/>
              </a:ext>
            </a:extLst>
          </p:cNvPr>
          <p:cNvSpPr>
            <a:spLocks noGrp="1"/>
          </p:cNvSpPr>
          <p:nvPr>
            <p:ph type="subTitle" idx="13"/>
          </p:nvPr>
        </p:nvSpPr>
        <p:spPr/>
        <p:txBody>
          <a:bodyPr/>
          <a:lstStyle/>
          <a:p>
            <a:r>
              <a:rPr lang="de-DE" dirty="0"/>
              <a:t>White-Hats und Black-Hats</a:t>
            </a:r>
          </a:p>
          <a:p>
            <a:endParaRPr lang="de-DE" dirty="0"/>
          </a:p>
        </p:txBody>
      </p:sp>
      <p:sp>
        <p:nvSpPr>
          <p:cNvPr id="5" name="Fußzeilenplatzhalter 4">
            <a:extLst>
              <a:ext uri="{FF2B5EF4-FFF2-40B4-BE49-F238E27FC236}">
                <a16:creationId xmlns:a16="http://schemas.microsoft.com/office/drawing/2014/main" id="{39D7C928-9B5D-4938-8082-C9A77B2D5FF7}"/>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87A43B9-9CF9-41AC-84D0-2D11879A5E9C}"/>
              </a:ext>
            </a:extLst>
          </p:cNvPr>
          <p:cNvSpPr>
            <a:spLocks noGrp="1"/>
          </p:cNvSpPr>
          <p:nvPr>
            <p:ph type="sldNum" sz="quarter" idx="16"/>
          </p:nvPr>
        </p:nvSpPr>
        <p:spPr/>
        <p:txBody>
          <a:bodyPr/>
          <a:lstStyle/>
          <a:p>
            <a:fld id="{6567D7EC-8799-48C5-898A-08E264972062}" type="slidenum">
              <a:rPr lang="de-DE" smtClean="0"/>
              <a:pPr/>
              <a:t>24</a:t>
            </a:fld>
            <a:endParaRPr lang="de-DE" dirty="0"/>
          </a:p>
        </p:txBody>
      </p:sp>
      <p:sp>
        <p:nvSpPr>
          <p:cNvPr id="7" name="Datumsplatzhalter 6">
            <a:extLst>
              <a:ext uri="{FF2B5EF4-FFF2-40B4-BE49-F238E27FC236}">
                <a16:creationId xmlns:a16="http://schemas.microsoft.com/office/drawing/2014/main" id="{98D10828-6C32-4715-BEC7-D2BA82DA371E}"/>
              </a:ext>
            </a:extLst>
          </p:cNvPr>
          <p:cNvSpPr>
            <a:spLocks noGrp="1"/>
          </p:cNvSpPr>
          <p:nvPr>
            <p:ph type="dt" sz="half" idx="2"/>
          </p:nvPr>
        </p:nvSpPr>
        <p:spPr/>
        <p:txBody>
          <a:bodyPr/>
          <a:lstStyle/>
          <a:p>
            <a:r>
              <a:rPr lang="de-DE"/>
              <a:t>|    21.01.2022</a:t>
            </a:r>
            <a:endParaRPr lang="de-DE" sz="900" dirty="0"/>
          </a:p>
        </p:txBody>
      </p:sp>
    </p:spTree>
    <p:extLst>
      <p:ext uri="{BB962C8B-B14F-4D97-AF65-F5344CB8AC3E}">
        <p14:creationId xmlns:p14="http://schemas.microsoft.com/office/powerpoint/2010/main" val="37563377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B2376D7-7E3C-45A6-AB1E-F8BFDA81DFD3}"/>
              </a:ext>
            </a:extLst>
          </p:cNvPr>
          <p:cNvSpPr>
            <a:spLocks noGrp="1"/>
          </p:cNvSpPr>
          <p:nvPr>
            <p:ph type="title"/>
          </p:nvPr>
        </p:nvSpPr>
        <p:spPr/>
        <p:txBody>
          <a:bodyPr/>
          <a:lstStyle/>
          <a:p>
            <a:r>
              <a:rPr lang="de-DE" dirty="0"/>
              <a:t>Ethik und Hacking</a:t>
            </a:r>
          </a:p>
        </p:txBody>
      </p:sp>
      <p:sp>
        <p:nvSpPr>
          <p:cNvPr id="5" name="Inhaltsplatzhalter 4">
            <a:extLst>
              <a:ext uri="{FF2B5EF4-FFF2-40B4-BE49-F238E27FC236}">
                <a16:creationId xmlns:a16="http://schemas.microsoft.com/office/drawing/2014/main" id="{B0F64FFD-5FCE-41BC-903A-D0A45963AB3E}"/>
              </a:ext>
            </a:extLst>
          </p:cNvPr>
          <p:cNvSpPr>
            <a:spLocks noGrp="1"/>
          </p:cNvSpPr>
          <p:nvPr>
            <p:ph idx="1"/>
          </p:nvPr>
        </p:nvSpPr>
        <p:spPr>
          <a:xfrm>
            <a:off x="719400" y="1674000"/>
            <a:ext cx="10753200" cy="4644000"/>
          </a:xfrm>
        </p:spPr>
        <p:txBody>
          <a:bodyPr/>
          <a:lstStyle/>
          <a:p>
            <a:pPr marL="298350" indent="-285750">
              <a:buFont typeface="Arial" panose="020B0604020202020204" pitchFamily="34" charset="0"/>
              <a:buChar char="•"/>
            </a:pPr>
            <a:r>
              <a:rPr lang="de-DE" b="1" dirty="0"/>
              <a:t>Beurteile einen Hacker nach dem, was er tut, und nicht nach üblichen Kriterien wie Aussehen, Alter, Herkunft, Spezies, Geschlecht oder gesellschaftliche Stellung</a:t>
            </a:r>
            <a:r>
              <a:rPr lang="de-DE" dirty="0"/>
              <a:t>.</a:t>
            </a:r>
          </a:p>
          <a:p>
            <a:pPr marL="298350" indent="-285750">
              <a:buFont typeface="Arial" panose="020B0604020202020204" pitchFamily="34" charset="0"/>
              <a:buChar char="•"/>
            </a:pPr>
            <a:r>
              <a:rPr lang="de-DE" dirty="0"/>
              <a:t>Grey-Hats sind nach Ansicht des CCCs trotz der teilweisen Illegalität ethisch vertretbar</a:t>
            </a:r>
          </a:p>
          <a:p>
            <a:pPr marL="298350" indent="-285750">
              <a:buFont typeface="Arial" panose="020B0604020202020204" pitchFamily="34" charset="0"/>
              <a:buChar char="•"/>
            </a:pPr>
            <a:r>
              <a:rPr lang="de-DE" dirty="0"/>
              <a:t>Hinweisen auf Schwachstellen, um Datenverluste/Diebstahl zu verhindern</a:t>
            </a:r>
          </a:p>
          <a:p>
            <a:pPr marL="298350" indent="-285750">
              <a:buFont typeface="Arial" panose="020B0604020202020204" pitchFamily="34" charset="0"/>
              <a:buChar char="•"/>
            </a:pPr>
            <a:endParaRPr lang="de-DE" dirty="0"/>
          </a:p>
        </p:txBody>
      </p:sp>
      <p:sp>
        <p:nvSpPr>
          <p:cNvPr id="6" name="Untertitel 5">
            <a:extLst>
              <a:ext uri="{FF2B5EF4-FFF2-40B4-BE49-F238E27FC236}">
                <a16:creationId xmlns:a16="http://schemas.microsoft.com/office/drawing/2014/main" id="{9DC4B91F-6840-44CD-BAD5-B24D790AA599}"/>
              </a:ext>
            </a:extLst>
          </p:cNvPr>
          <p:cNvSpPr>
            <a:spLocks noGrp="1"/>
          </p:cNvSpPr>
          <p:nvPr>
            <p:ph type="subTitle" idx="13"/>
          </p:nvPr>
        </p:nvSpPr>
        <p:spPr/>
        <p:txBody>
          <a:bodyPr/>
          <a:lstStyle/>
          <a:p>
            <a:r>
              <a:rPr lang="de-DE" dirty="0"/>
              <a:t>White-Hats und Black-Hats</a:t>
            </a:r>
          </a:p>
        </p:txBody>
      </p:sp>
    </p:spTree>
    <p:extLst>
      <p:ext uri="{BB962C8B-B14F-4D97-AF65-F5344CB8AC3E}">
        <p14:creationId xmlns:p14="http://schemas.microsoft.com/office/powerpoint/2010/main" val="2709732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9">
            <a:extLst>
              <a:ext uri="{FF2B5EF4-FFF2-40B4-BE49-F238E27FC236}">
                <a16:creationId xmlns:a16="http://schemas.microsoft.com/office/drawing/2014/main" id="{C35E4097-F401-4472-8116-6949D66551D3}"/>
              </a:ext>
            </a:extLst>
          </p:cNvPr>
          <p:cNvSpPr>
            <a:spLocks noGrp="1"/>
          </p:cNvSpPr>
          <p:nvPr>
            <p:ph type="body" sz="quarter" idx="11"/>
          </p:nvPr>
        </p:nvSpPr>
        <p:spPr/>
        <p:txBody>
          <a:bodyPr>
            <a:normAutofit/>
          </a:bodyPr>
          <a:lstStyle/>
          <a:p>
            <a:r>
              <a:rPr lang="de-DE" sz="4800" dirty="0" err="1"/>
              <a:t>Hacktivism</a:t>
            </a:r>
            <a:endParaRPr lang="de-DE" sz="6000" dirty="0"/>
          </a:p>
        </p:txBody>
      </p:sp>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rotWithShape="1">
          <a:blip r:embed="rId3"/>
          <a:srcRect l="19939" r="19939"/>
          <a:stretch/>
        </p:blipFill>
        <p:spPr>
          <a:noFill/>
          <a:ln w="12700">
            <a:solidFill>
              <a:schemeClr val="bg1"/>
            </a:solidFill>
          </a:ln>
        </p:spPr>
      </p:pic>
    </p:spTree>
    <p:extLst>
      <p:ext uri="{BB962C8B-B14F-4D97-AF65-F5344CB8AC3E}">
        <p14:creationId xmlns:p14="http://schemas.microsoft.com/office/powerpoint/2010/main" val="9605153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Begriffserklärung</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a:xfrm>
            <a:off x="719999" y="1674000"/>
            <a:ext cx="10753200" cy="4644000"/>
          </a:xfrm>
        </p:spPr>
        <p:txBody>
          <a:bodyPr/>
          <a:lstStyle/>
          <a:p>
            <a:pPr marL="298350" indent="-285750">
              <a:buFont typeface="Arial" panose="020B0604020202020204" pitchFamily="34" charset="0"/>
              <a:buChar char="•"/>
            </a:pPr>
            <a:r>
              <a:rPr lang="de-DE" dirty="0"/>
              <a:t>Unterschiedliche Definition von </a:t>
            </a:r>
            <a:r>
              <a:rPr lang="de-DE" dirty="0" err="1"/>
              <a:t>Hacktivism</a:t>
            </a:r>
            <a:endParaRPr lang="de-DE" dirty="0"/>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dirty="0" err="1"/>
              <a:t>Hacktivism</a:t>
            </a:r>
            <a:endParaRPr lang="de-DE" dirty="0"/>
          </a:p>
        </p:txBody>
      </p:sp>
    </p:spTree>
    <p:extLst>
      <p:ext uri="{BB962C8B-B14F-4D97-AF65-F5344CB8AC3E}">
        <p14:creationId xmlns:p14="http://schemas.microsoft.com/office/powerpoint/2010/main" val="42074177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Gruppen und Aktionen</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p:txBody>
          <a:bodyPr/>
          <a:lstStyle/>
          <a:p>
            <a:pPr marL="298350" indent="-285750">
              <a:buFont typeface="Arial" panose="020B0604020202020204" pitchFamily="34" charset="0"/>
              <a:buChar char="•"/>
            </a:pPr>
            <a:r>
              <a:rPr lang="de-DE" dirty="0"/>
              <a:t>Unterschiedliche Definition von </a:t>
            </a:r>
            <a:r>
              <a:rPr lang="de-DE" dirty="0" err="1"/>
              <a:t>Hacktivism</a:t>
            </a:r>
            <a:endParaRPr lang="de-DE" dirty="0"/>
          </a:p>
          <a:p>
            <a:pPr marL="298350" indent="-285750">
              <a:buFont typeface="Arial" panose="020B0604020202020204" pitchFamily="34" charset="0"/>
              <a:buChar char="•"/>
            </a:pPr>
            <a:r>
              <a:rPr lang="de-DE" dirty="0"/>
              <a:t>Unterschiedliche Gruppen (Überblick): WikiLeaks, Anonymous, …</a:t>
            </a:r>
          </a:p>
          <a:p>
            <a:pPr marL="298350" indent="-285750">
              <a:buFont typeface="Arial" panose="020B0604020202020204" pitchFamily="34" charset="0"/>
              <a:buChar char="•"/>
            </a:pPr>
            <a:r>
              <a:rPr lang="de-DE" dirty="0"/>
              <a:t>Einzelne Aktionen</a:t>
            </a:r>
          </a:p>
          <a:p>
            <a:pPr marL="298350" indent="-285750">
              <a:buFont typeface="Arial" panose="020B0604020202020204" pitchFamily="34" charset="0"/>
              <a:buChar char="•"/>
            </a:pPr>
            <a:r>
              <a:rPr lang="de-DE" dirty="0"/>
              <a:t>Meinungs-Bots</a:t>
            </a:r>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dirty="0" err="1"/>
              <a:t>Hacktivism</a:t>
            </a:r>
            <a:endParaRPr lang="de-DE" dirty="0"/>
          </a:p>
        </p:txBody>
      </p:sp>
    </p:spTree>
    <p:extLst>
      <p:ext uri="{BB962C8B-B14F-4D97-AF65-F5344CB8AC3E}">
        <p14:creationId xmlns:p14="http://schemas.microsoft.com/office/powerpoint/2010/main" val="13252573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Gruppen und Aktionen</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p:txBody>
          <a:bodyPr/>
          <a:lstStyle/>
          <a:p>
            <a:pPr marL="298350" indent="-285750">
              <a:buFont typeface="Arial" panose="020B0604020202020204" pitchFamily="34" charset="0"/>
              <a:buChar char="•"/>
            </a:pPr>
            <a:r>
              <a:rPr lang="de-DE" dirty="0"/>
              <a:t>Gruppen: PLATINUM, CCC, Anonymous</a:t>
            </a:r>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dirty="0" err="1"/>
              <a:t>Hacktivism</a:t>
            </a:r>
            <a:endParaRPr lang="de-DE" dirty="0"/>
          </a:p>
        </p:txBody>
      </p:sp>
    </p:spTree>
    <p:extLst>
      <p:ext uri="{BB962C8B-B14F-4D97-AF65-F5344CB8AC3E}">
        <p14:creationId xmlns:p14="http://schemas.microsoft.com/office/powerpoint/2010/main" val="4061533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a:extLst>
              <a:ext uri="{FF2B5EF4-FFF2-40B4-BE49-F238E27FC236}">
                <a16:creationId xmlns:a16="http://schemas.microsoft.com/office/drawing/2014/main" id="{1174681B-6C38-4A09-BAC6-736FD6784142}"/>
              </a:ext>
            </a:extLst>
          </p:cNvPr>
          <p:cNvPicPr>
            <a:picLocks noGrp="1" noChangeAspect="1"/>
          </p:cNvPicPr>
          <p:nvPr>
            <p:ph type="pic" sz="quarter" idx="14"/>
          </p:nvPr>
        </p:nvPicPr>
        <p:blipFill>
          <a:blip r:embed="rId3"/>
          <a:srcRect l="22044" r="22044"/>
          <a:stretch>
            <a:fillRect/>
          </a:stretch>
        </p:blipFill>
        <p:spPr>
          <a:xfrm>
            <a:off x="6277202" y="1674000"/>
            <a:ext cx="5194800" cy="4644000"/>
          </a:xfrm>
        </p:spPr>
      </p:pic>
      <p:sp>
        <p:nvSpPr>
          <p:cNvPr id="4" name="Titel 3">
            <a:extLst>
              <a:ext uri="{FF2B5EF4-FFF2-40B4-BE49-F238E27FC236}">
                <a16:creationId xmlns:a16="http://schemas.microsoft.com/office/drawing/2014/main" id="{99ADA7B7-9E92-4E05-843C-A6FBE26B2977}"/>
              </a:ext>
            </a:extLst>
          </p:cNvPr>
          <p:cNvSpPr>
            <a:spLocks noGrp="1"/>
          </p:cNvSpPr>
          <p:nvPr>
            <p:ph type="title"/>
          </p:nvPr>
        </p:nvSpPr>
        <p:spPr/>
        <p:txBody>
          <a:bodyPr/>
          <a:lstStyle/>
          <a:p>
            <a:r>
              <a:rPr lang="de-DE" dirty="0"/>
              <a:t>Einführung</a:t>
            </a:r>
          </a:p>
        </p:txBody>
      </p:sp>
      <p:sp>
        <p:nvSpPr>
          <p:cNvPr id="5" name="Inhaltsplatzhalter 4">
            <a:extLst>
              <a:ext uri="{FF2B5EF4-FFF2-40B4-BE49-F238E27FC236}">
                <a16:creationId xmlns:a16="http://schemas.microsoft.com/office/drawing/2014/main" id="{30FCE5F8-8E07-4E18-9E2B-0808F5C964FE}"/>
              </a:ext>
            </a:extLst>
          </p:cNvPr>
          <p:cNvSpPr>
            <a:spLocks noGrp="1"/>
          </p:cNvSpPr>
          <p:nvPr>
            <p:ph sz="half" idx="1"/>
          </p:nvPr>
        </p:nvSpPr>
        <p:spPr/>
        <p:txBody>
          <a:bodyPr/>
          <a:lstStyle/>
          <a:p>
            <a:pPr marL="298350" indent="-285750">
              <a:buFont typeface="Arial" panose="020B0604020202020204" pitchFamily="34" charset="0"/>
              <a:buChar char="•"/>
            </a:pPr>
            <a:r>
              <a:rPr lang="de-DE" dirty="0"/>
              <a:t>Kurze Einführung</a:t>
            </a:r>
          </a:p>
          <a:p>
            <a:pPr marL="298350" indent="-285750">
              <a:buFont typeface="Arial" panose="020B0604020202020204" pitchFamily="34" charset="0"/>
              <a:buChar char="•"/>
            </a:pPr>
            <a:r>
              <a:rPr lang="de-DE" dirty="0"/>
              <a:t>Nachrichten, Überschriften</a:t>
            </a:r>
          </a:p>
          <a:p>
            <a:pPr marL="298350" indent="-285750">
              <a:buFont typeface="Arial" panose="020B0604020202020204" pitchFamily="34" charset="0"/>
              <a:buChar char="•"/>
            </a:pPr>
            <a:r>
              <a:rPr lang="de-DE" dirty="0"/>
              <a:t>Begriffe</a:t>
            </a:r>
          </a:p>
        </p:txBody>
      </p:sp>
      <p:sp>
        <p:nvSpPr>
          <p:cNvPr id="6" name="Untertitel 5">
            <a:extLst>
              <a:ext uri="{FF2B5EF4-FFF2-40B4-BE49-F238E27FC236}">
                <a16:creationId xmlns:a16="http://schemas.microsoft.com/office/drawing/2014/main" id="{E3517AD6-E855-4752-802E-DEE9157A55FC}"/>
              </a:ext>
            </a:extLst>
          </p:cNvPr>
          <p:cNvSpPr>
            <a:spLocks noGrp="1"/>
          </p:cNvSpPr>
          <p:nvPr>
            <p:ph type="subTitle" idx="13"/>
          </p:nvPr>
        </p:nvSpPr>
        <p:spPr/>
        <p:txBody>
          <a:bodyPr/>
          <a:lstStyle/>
          <a:p>
            <a:r>
              <a:rPr lang="de-DE" dirty="0"/>
              <a:t>Motivation</a:t>
            </a:r>
          </a:p>
        </p:txBody>
      </p:sp>
    </p:spTree>
    <p:extLst>
      <p:ext uri="{BB962C8B-B14F-4D97-AF65-F5344CB8AC3E}">
        <p14:creationId xmlns:p14="http://schemas.microsoft.com/office/powerpoint/2010/main" val="12877335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rotWithShape="1">
          <a:blip r:embed="rId3"/>
          <a:srcRect l="20058" r="20058"/>
          <a:stretch/>
        </p:blipFill>
        <p:spPr>
          <a:noFill/>
          <a:ln w="12700">
            <a:solidFill>
              <a:schemeClr val="bg1"/>
            </a:solidFill>
          </a:ln>
        </p:spPr>
      </p:pic>
      <p:sp>
        <p:nvSpPr>
          <p:cNvPr id="6" name="Textplatzhalter 9">
            <a:extLst>
              <a:ext uri="{FF2B5EF4-FFF2-40B4-BE49-F238E27FC236}">
                <a16:creationId xmlns:a16="http://schemas.microsoft.com/office/drawing/2014/main" id="{C35E4097-F401-4472-8116-6949D66551D3}"/>
              </a:ext>
            </a:extLst>
          </p:cNvPr>
          <p:cNvSpPr>
            <a:spLocks noGrp="1"/>
          </p:cNvSpPr>
          <p:nvPr>
            <p:ph type="body" sz="quarter" idx="11"/>
          </p:nvPr>
        </p:nvSpPr>
        <p:spPr/>
        <p:txBody>
          <a:bodyPr>
            <a:normAutofit/>
          </a:bodyPr>
          <a:lstStyle/>
          <a:p>
            <a:r>
              <a:rPr lang="de-DE" sz="4800" dirty="0"/>
              <a:t>Digitale Ethik vs. Hackerethik</a:t>
            </a:r>
          </a:p>
        </p:txBody>
      </p:sp>
    </p:spTree>
    <p:extLst>
      <p:ext uri="{BB962C8B-B14F-4D97-AF65-F5344CB8AC3E}">
        <p14:creationId xmlns:p14="http://schemas.microsoft.com/office/powerpoint/2010/main" val="33015289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Berührungspunkte mit der Digitalen Ethik</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p:txBody>
          <a:bodyPr/>
          <a:lstStyle/>
          <a:p>
            <a:pPr marL="298350" indent="-285750">
              <a:buFont typeface="Arial" panose="020B0604020202020204" pitchFamily="34" charset="0"/>
              <a:buChar char="•"/>
            </a:pPr>
            <a:r>
              <a:rPr lang="de-DE" dirty="0"/>
              <a:t>Grenze zur Hackerethik ist fließend</a:t>
            </a:r>
          </a:p>
          <a:p>
            <a:pPr marL="298350" indent="-285750">
              <a:buFont typeface="Arial" panose="020B0604020202020204" pitchFamily="34" charset="0"/>
              <a:buChar char="•"/>
            </a:pPr>
            <a:r>
              <a:rPr lang="de-DE" dirty="0" err="1"/>
              <a:t>Proffesionsethik</a:t>
            </a:r>
            <a:r>
              <a:rPr lang="de-DE" dirty="0"/>
              <a:t> (Hackerethik als Vorbild) https://www.bvdw.org/fileadmin/bvdw/upload/dokumente/BVDW_Digitale_Ethik.pdf</a:t>
            </a:r>
          </a:p>
          <a:p>
            <a:pPr marL="298350" indent="-285750">
              <a:buFont typeface="Arial" panose="020B0604020202020204" pitchFamily="34" charset="0"/>
              <a:buChar char="•"/>
            </a:pPr>
            <a:r>
              <a:rPr lang="de-DE" dirty="0"/>
              <a:t>Folie 37</a:t>
            </a:r>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dirty="0"/>
              <a:t>Digitale Ethik vs. Hackerethik</a:t>
            </a:r>
          </a:p>
        </p:txBody>
      </p:sp>
    </p:spTree>
    <p:extLst>
      <p:ext uri="{BB962C8B-B14F-4D97-AF65-F5344CB8AC3E}">
        <p14:creationId xmlns:p14="http://schemas.microsoft.com/office/powerpoint/2010/main" val="4082244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Dimensionen der Digitalen Ethik</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p:txBody>
          <a:bodyPr/>
          <a:lstStyle/>
          <a:p>
            <a:pPr marL="298350" indent="-285750">
              <a:buFont typeface="Arial" panose="020B0604020202020204" pitchFamily="34" charset="0"/>
              <a:buChar char="•"/>
            </a:pPr>
            <a:r>
              <a:rPr lang="de-DE" dirty="0"/>
              <a:t>Folie 33</a:t>
            </a:r>
          </a:p>
          <a:p>
            <a:pPr marL="298350" indent="-285750">
              <a:buFont typeface="Arial" panose="020B0604020202020204" pitchFamily="34" charset="0"/>
              <a:buChar char="•"/>
            </a:pPr>
            <a:r>
              <a:rPr lang="de-DE" dirty="0"/>
              <a:t>Ethischer Umgang mit Daten wird vom CCC gefordert/formuliert („… private Daten schützen“)</a:t>
            </a:r>
          </a:p>
          <a:p>
            <a:pPr marL="501750" lvl="1" indent="-285750">
              <a:buFont typeface="Arial" panose="020B0604020202020204" pitchFamily="34" charset="0"/>
              <a:buChar char="•"/>
            </a:pPr>
            <a:r>
              <a:rPr lang="de-DE" dirty="0"/>
              <a:t>Clash : „Alle Informationen sollen frei zugänglich sein“</a:t>
            </a:r>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dirty="0"/>
              <a:t>Digitale Ethik vs. Hackerethik</a:t>
            </a:r>
          </a:p>
        </p:txBody>
      </p:sp>
    </p:spTree>
    <p:extLst>
      <p:ext uri="{BB962C8B-B14F-4D97-AF65-F5344CB8AC3E}">
        <p14:creationId xmlns:p14="http://schemas.microsoft.com/office/powerpoint/2010/main" val="971360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3C8E3E-11F9-404A-92BF-FCA5257FD064}"/>
              </a:ext>
            </a:extLst>
          </p:cNvPr>
          <p:cNvSpPr>
            <a:spLocks noGrp="1"/>
          </p:cNvSpPr>
          <p:nvPr>
            <p:ph type="title"/>
          </p:nvPr>
        </p:nvSpPr>
        <p:spPr/>
        <p:txBody>
          <a:bodyPr/>
          <a:lstStyle/>
          <a:p>
            <a:endParaRPr lang="de-DE"/>
          </a:p>
        </p:txBody>
      </p:sp>
      <p:sp>
        <p:nvSpPr>
          <p:cNvPr id="3" name="Inhaltsplatzhalter 2">
            <a:extLst>
              <a:ext uri="{FF2B5EF4-FFF2-40B4-BE49-F238E27FC236}">
                <a16:creationId xmlns:a16="http://schemas.microsoft.com/office/drawing/2014/main" id="{CFF10E74-A6E4-4B5A-ACD1-E72F44817DAE}"/>
              </a:ext>
            </a:extLst>
          </p:cNvPr>
          <p:cNvSpPr>
            <a:spLocks noGrp="1"/>
          </p:cNvSpPr>
          <p:nvPr>
            <p:ph idx="1"/>
          </p:nvPr>
        </p:nvSpPr>
        <p:spPr/>
        <p:txBody>
          <a:bodyPr/>
          <a:lstStyle/>
          <a:p>
            <a:pPr marL="298350" indent="-285750">
              <a:buFont typeface="Arial" panose="020B0604020202020204" pitchFamily="34" charset="0"/>
              <a:buChar char="•"/>
            </a:pPr>
            <a:r>
              <a:rPr lang="de-DE" dirty="0"/>
              <a:t>Hoffe ihr habt was mitgenommen</a:t>
            </a:r>
          </a:p>
          <a:p>
            <a:pPr marL="298350" indent="-285750">
              <a:buFont typeface="Arial" panose="020B0604020202020204" pitchFamily="34" charset="0"/>
              <a:buChar char="•"/>
            </a:pPr>
            <a:r>
              <a:rPr lang="de-DE" dirty="0"/>
              <a:t>Wir sind alle ein bisschen „Hacker“</a:t>
            </a:r>
          </a:p>
          <a:p>
            <a:pPr marL="298350" indent="-285750">
              <a:buFont typeface="Arial" panose="020B0604020202020204" pitchFamily="34" charset="0"/>
              <a:buChar char="•"/>
            </a:pPr>
            <a:r>
              <a:rPr lang="de-DE" dirty="0"/>
              <a:t>Hackerethik anwenden auf Programmieren</a:t>
            </a:r>
          </a:p>
        </p:txBody>
      </p:sp>
      <p:sp>
        <p:nvSpPr>
          <p:cNvPr id="4" name="Untertitel 3">
            <a:extLst>
              <a:ext uri="{FF2B5EF4-FFF2-40B4-BE49-F238E27FC236}">
                <a16:creationId xmlns:a16="http://schemas.microsoft.com/office/drawing/2014/main" id="{46795533-38B0-4B0E-9C83-21B6EC22C235}"/>
              </a:ext>
            </a:extLst>
          </p:cNvPr>
          <p:cNvSpPr>
            <a:spLocks noGrp="1"/>
          </p:cNvSpPr>
          <p:nvPr>
            <p:ph type="subTitle" idx="13"/>
          </p:nvPr>
        </p:nvSpPr>
        <p:spPr/>
        <p:txBody>
          <a:bodyPr/>
          <a:lstStyle/>
          <a:p>
            <a:endParaRPr lang="de-DE"/>
          </a:p>
        </p:txBody>
      </p:sp>
      <p:sp>
        <p:nvSpPr>
          <p:cNvPr id="5" name="Fußzeilenplatzhalter 4">
            <a:extLst>
              <a:ext uri="{FF2B5EF4-FFF2-40B4-BE49-F238E27FC236}">
                <a16:creationId xmlns:a16="http://schemas.microsoft.com/office/drawing/2014/main" id="{69E1F87D-4117-4174-9D65-D28967BB634A}"/>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5206387A-4CC7-40A9-BC71-4A7536726FAE}"/>
              </a:ext>
            </a:extLst>
          </p:cNvPr>
          <p:cNvSpPr>
            <a:spLocks noGrp="1"/>
          </p:cNvSpPr>
          <p:nvPr>
            <p:ph type="sldNum" sz="quarter" idx="16"/>
          </p:nvPr>
        </p:nvSpPr>
        <p:spPr/>
        <p:txBody>
          <a:bodyPr/>
          <a:lstStyle/>
          <a:p>
            <a:fld id="{6567D7EC-8799-48C5-898A-08E264972062}" type="slidenum">
              <a:rPr lang="de-DE" smtClean="0"/>
              <a:pPr/>
              <a:t>33</a:t>
            </a:fld>
            <a:endParaRPr lang="de-DE" dirty="0"/>
          </a:p>
        </p:txBody>
      </p:sp>
      <p:sp>
        <p:nvSpPr>
          <p:cNvPr id="7" name="Datumsplatzhalter 6">
            <a:extLst>
              <a:ext uri="{FF2B5EF4-FFF2-40B4-BE49-F238E27FC236}">
                <a16:creationId xmlns:a16="http://schemas.microsoft.com/office/drawing/2014/main" id="{57483AFC-29E5-4BAC-83C2-637FA3023969}"/>
              </a:ext>
            </a:extLst>
          </p:cNvPr>
          <p:cNvSpPr>
            <a:spLocks noGrp="1"/>
          </p:cNvSpPr>
          <p:nvPr>
            <p:ph type="dt" sz="half" idx="2"/>
          </p:nvPr>
        </p:nvSpPr>
        <p:spPr/>
        <p:txBody>
          <a:bodyPr/>
          <a:lstStyle/>
          <a:p>
            <a:r>
              <a:rPr lang="de-DE"/>
              <a:t>|    21.01.2022</a:t>
            </a:r>
            <a:endParaRPr lang="de-DE" sz="900" dirty="0"/>
          </a:p>
        </p:txBody>
      </p:sp>
    </p:spTree>
    <p:extLst>
      <p:ext uri="{BB962C8B-B14F-4D97-AF65-F5344CB8AC3E}">
        <p14:creationId xmlns:p14="http://schemas.microsoft.com/office/powerpoint/2010/main" val="22903649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51917F8-427A-4C65-B47B-39362AB9732C}"/>
              </a:ext>
            </a:extLst>
          </p:cNvPr>
          <p:cNvSpPr>
            <a:spLocks noGrp="1"/>
          </p:cNvSpPr>
          <p:nvPr>
            <p:ph type="title"/>
          </p:nvPr>
        </p:nvSpPr>
        <p:spPr/>
        <p:txBody>
          <a:bodyPr/>
          <a:lstStyle/>
          <a:p>
            <a:endParaRPr lang="de-DE"/>
          </a:p>
        </p:txBody>
      </p:sp>
      <p:sp>
        <p:nvSpPr>
          <p:cNvPr id="3" name="Inhaltsplatzhalter 2">
            <a:extLst>
              <a:ext uri="{FF2B5EF4-FFF2-40B4-BE49-F238E27FC236}">
                <a16:creationId xmlns:a16="http://schemas.microsoft.com/office/drawing/2014/main" id="{AB0A419E-2CFD-43FA-A573-C9EFF52A7BCF}"/>
              </a:ext>
            </a:extLst>
          </p:cNvPr>
          <p:cNvSpPr>
            <a:spLocks noGrp="1"/>
          </p:cNvSpPr>
          <p:nvPr>
            <p:ph idx="1"/>
          </p:nvPr>
        </p:nvSpPr>
        <p:spPr/>
        <p:txBody>
          <a:bodyPr/>
          <a:lstStyle/>
          <a:p>
            <a:r>
              <a:rPr lang="de-DE" dirty="0"/>
              <a:t>Fragen:</a:t>
            </a:r>
          </a:p>
          <a:p>
            <a:pPr marL="298350" indent="-285750">
              <a:buFont typeface="Arial" panose="020B0604020202020204" pitchFamily="34" charset="0"/>
              <a:buChar char="•"/>
            </a:pPr>
            <a:r>
              <a:rPr lang="de-DE" dirty="0"/>
              <a:t>Debatte: Ist Open-Source sicher? US Government, log4j</a:t>
            </a:r>
          </a:p>
          <a:p>
            <a:pPr marL="298350" indent="-285750">
              <a:buFont typeface="Arial" panose="020B0604020202020204" pitchFamily="34" charset="0"/>
              <a:buChar char="•"/>
            </a:pPr>
            <a:endParaRPr lang="de-DE" dirty="0"/>
          </a:p>
          <a:p>
            <a:pPr marL="298350" indent="-285750">
              <a:buFont typeface="Arial" panose="020B0604020202020204" pitchFamily="34" charset="0"/>
              <a:buChar char="•"/>
            </a:pPr>
            <a:r>
              <a:rPr lang="de-DE" dirty="0" err="1"/>
              <a:t>Full</a:t>
            </a:r>
            <a:r>
              <a:rPr lang="de-DE" dirty="0"/>
              <a:t> and None </a:t>
            </a:r>
            <a:r>
              <a:rPr lang="de-DE" dirty="0" err="1"/>
              <a:t>Diclosure</a:t>
            </a:r>
            <a:endParaRPr lang="de-DE" dirty="0"/>
          </a:p>
        </p:txBody>
      </p:sp>
      <p:sp>
        <p:nvSpPr>
          <p:cNvPr id="4" name="Untertitel 3">
            <a:extLst>
              <a:ext uri="{FF2B5EF4-FFF2-40B4-BE49-F238E27FC236}">
                <a16:creationId xmlns:a16="http://schemas.microsoft.com/office/drawing/2014/main" id="{B83B6347-D7B4-4979-97C3-25C76E81A346}"/>
              </a:ext>
            </a:extLst>
          </p:cNvPr>
          <p:cNvSpPr>
            <a:spLocks noGrp="1"/>
          </p:cNvSpPr>
          <p:nvPr>
            <p:ph type="subTitle" idx="13"/>
          </p:nvPr>
        </p:nvSpPr>
        <p:spPr/>
        <p:txBody>
          <a:bodyPr/>
          <a:lstStyle/>
          <a:p>
            <a:endParaRPr lang="de-DE"/>
          </a:p>
        </p:txBody>
      </p:sp>
      <p:sp>
        <p:nvSpPr>
          <p:cNvPr id="5" name="Fußzeilenplatzhalter 4">
            <a:extLst>
              <a:ext uri="{FF2B5EF4-FFF2-40B4-BE49-F238E27FC236}">
                <a16:creationId xmlns:a16="http://schemas.microsoft.com/office/drawing/2014/main" id="{EA88C003-E274-4DB8-A78D-45ACFB2092FF}"/>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32F57AE4-4483-439B-B7A9-68DF699B00AB}"/>
              </a:ext>
            </a:extLst>
          </p:cNvPr>
          <p:cNvSpPr>
            <a:spLocks noGrp="1"/>
          </p:cNvSpPr>
          <p:nvPr>
            <p:ph type="sldNum" sz="quarter" idx="16"/>
          </p:nvPr>
        </p:nvSpPr>
        <p:spPr/>
        <p:txBody>
          <a:bodyPr/>
          <a:lstStyle/>
          <a:p>
            <a:fld id="{6567D7EC-8799-48C5-898A-08E264972062}" type="slidenum">
              <a:rPr lang="de-DE" smtClean="0"/>
              <a:pPr/>
              <a:t>34</a:t>
            </a:fld>
            <a:endParaRPr lang="de-DE" dirty="0"/>
          </a:p>
        </p:txBody>
      </p:sp>
      <p:sp>
        <p:nvSpPr>
          <p:cNvPr id="7" name="Datumsplatzhalter 6">
            <a:extLst>
              <a:ext uri="{FF2B5EF4-FFF2-40B4-BE49-F238E27FC236}">
                <a16:creationId xmlns:a16="http://schemas.microsoft.com/office/drawing/2014/main" id="{D4D832C8-1FC1-4C5C-9B9E-AF7156C56F6D}"/>
              </a:ext>
            </a:extLst>
          </p:cNvPr>
          <p:cNvSpPr>
            <a:spLocks noGrp="1"/>
          </p:cNvSpPr>
          <p:nvPr>
            <p:ph type="dt" sz="half" idx="2"/>
          </p:nvPr>
        </p:nvSpPr>
        <p:spPr/>
        <p:txBody>
          <a:bodyPr/>
          <a:lstStyle/>
          <a:p>
            <a:r>
              <a:rPr lang="de-DE"/>
              <a:t>|    21.01.2022</a:t>
            </a:r>
            <a:endParaRPr lang="de-DE" sz="900" dirty="0"/>
          </a:p>
        </p:txBody>
      </p:sp>
    </p:spTree>
    <p:extLst>
      <p:ext uri="{BB962C8B-B14F-4D97-AF65-F5344CB8AC3E}">
        <p14:creationId xmlns:p14="http://schemas.microsoft.com/office/powerpoint/2010/main" val="751809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platzhalter 12">
            <a:extLst>
              <a:ext uri="{FF2B5EF4-FFF2-40B4-BE49-F238E27FC236}">
                <a16:creationId xmlns:a16="http://schemas.microsoft.com/office/drawing/2014/main" id="{958C8EFD-8ED2-4999-8070-BAD8FBC2673D}"/>
              </a:ext>
            </a:extLst>
          </p:cNvPr>
          <p:cNvSpPr>
            <a:spLocks noGrp="1"/>
          </p:cNvSpPr>
          <p:nvPr>
            <p:ph type="body" sz="quarter" idx="10"/>
          </p:nvPr>
        </p:nvSpPr>
        <p:spPr/>
        <p:txBody>
          <a:bodyPr/>
          <a:lstStyle/>
          <a:p>
            <a:r>
              <a:rPr lang="de-DE" dirty="0"/>
              <a:t>Luca Alfano</a:t>
            </a:r>
          </a:p>
          <a:p>
            <a:r>
              <a:rPr lang="de-DE" dirty="0"/>
              <a:t>Lehrstuhl / Institut</a:t>
            </a:r>
          </a:p>
          <a:p>
            <a:r>
              <a:rPr lang="de-DE" dirty="0"/>
              <a:t>Universität Augsburg</a:t>
            </a:r>
          </a:p>
          <a:p>
            <a:r>
              <a:rPr lang="de-DE" dirty="0" err="1"/>
              <a:t>email@uni-augsburg.de</a:t>
            </a:r>
            <a:endParaRPr lang="de-DE" dirty="0"/>
          </a:p>
        </p:txBody>
      </p:sp>
      <p:sp>
        <p:nvSpPr>
          <p:cNvPr id="14" name="Textplatzhalter 13">
            <a:extLst>
              <a:ext uri="{FF2B5EF4-FFF2-40B4-BE49-F238E27FC236}">
                <a16:creationId xmlns:a16="http://schemas.microsoft.com/office/drawing/2014/main" id="{5C3ADB8D-A92F-4059-B0DE-2A8BCAFF3B25}"/>
              </a:ext>
            </a:extLst>
          </p:cNvPr>
          <p:cNvSpPr>
            <a:spLocks noGrp="1"/>
          </p:cNvSpPr>
          <p:nvPr>
            <p:ph type="body" sz="quarter" idx="11"/>
          </p:nvPr>
        </p:nvSpPr>
        <p:spPr/>
        <p:txBody>
          <a:bodyPr/>
          <a:lstStyle/>
          <a:p>
            <a:r>
              <a:rPr lang="de-DE" dirty="0"/>
              <a:t>Vielen Dank für Ihre Aufmerksamkeit</a:t>
            </a:r>
          </a:p>
          <a:p>
            <a:endParaRPr lang="de-DE" dirty="0"/>
          </a:p>
        </p:txBody>
      </p:sp>
      <p:sp>
        <p:nvSpPr>
          <p:cNvPr id="7" name="Bildplatzhalter 6">
            <a:extLst>
              <a:ext uri="{FF2B5EF4-FFF2-40B4-BE49-F238E27FC236}">
                <a16:creationId xmlns:a16="http://schemas.microsoft.com/office/drawing/2014/main" id="{FC7495D9-6FF6-448E-9076-97779994C904}"/>
              </a:ext>
            </a:extLst>
          </p:cNvPr>
          <p:cNvSpPr>
            <a:spLocks noGrp="1"/>
          </p:cNvSpPr>
          <p:nvPr>
            <p:ph type="pic" sz="quarter" idx="16"/>
          </p:nvPr>
        </p:nvSpPr>
        <p:spPr/>
      </p:sp>
      <p:sp>
        <p:nvSpPr>
          <p:cNvPr id="65" name="Textplatzhalter 64">
            <a:extLst>
              <a:ext uri="{FF2B5EF4-FFF2-40B4-BE49-F238E27FC236}">
                <a16:creationId xmlns:a16="http://schemas.microsoft.com/office/drawing/2014/main" id="{3C373004-4E37-4823-A1BC-8DCB3D717007}"/>
              </a:ext>
            </a:extLst>
          </p:cNvPr>
          <p:cNvSpPr>
            <a:spLocks noGrp="1"/>
          </p:cNvSpPr>
          <p:nvPr>
            <p:ph type="body" sz="quarter" idx="17"/>
          </p:nvPr>
        </p:nvSpPr>
        <p:spPr/>
        <p:txBody>
          <a:bodyPr/>
          <a:lstStyle/>
          <a:p>
            <a:r>
              <a:rPr lang="de-DE" dirty="0"/>
              <a:t>Frantz Prochaska</a:t>
            </a:r>
          </a:p>
          <a:p>
            <a:r>
              <a:rPr lang="de-DE" dirty="0"/>
              <a:t>Lehrstuhl / Institut</a:t>
            </a:r>
          </a:p>
          <a:p>
            <a:r>
              <a:rPr lang="de-DE" dirty="0"/>
              <a:t>Universität</a:t>
            </a:r>
          </a:p>
          <a:p>
            <a:r>
              <a:rPr lang="de-DE" dirty="0"/>
              <a:t>email</a:t>
            </a:r>
          </a:p>
        </p:txBody>
      </p:sp>
      <p:pic>
        <p:nvPicPr>
          <p:cNvPr id="17" name="Logo_Basis_neg." hidden="1">
            <a:extLst>
              <a:ext uri="{FF2B5EF4-FFF2-40B4-BE49-F238E27FC236}">
                <a16:creationId xmlns:a16="http://schemas.microsoft.com/office/drawing/2014/main" id="{6AC61FE3-5CBC-418D-98AD-C9A9EF9BD2A5}"/>
              </a:ext>
            </a:extLst>
          </p:cNvPr>
          <p:cNvPicPr>
            <a:picLocks noMove="1" noResize="1"/>
          </p:cNvPicPr>
          <p:nvPr>
            <p:custDataLst>
              <p:tags r:id="rId1"/>
            </p:custDataLst>
          </p:nvPr>
        </p:nvPicPr>
        <p:blipFill>
          <a:blip r:embed="rId12" cstate="screen">
            <a:extLst>
              <a:ext uri="{28A0092B-C50C-407E-A947-70E740481C1C}">
                <a14:useLocalDpi xmlns:a14="http://schemas.microsoft.com/office/drawing/2010/main"/>
              </a:ext>
              <a:ext uri="{96DAC541-7B7A-43D3-8B79-37D633B846F1}">
                <asvg:svgBlip xmlns:asvg="http://schemas.microsoft.com/office/drawing/2016/SVG/main" r:embed="rId13"/>
              </a:ext>
            </a:extLst>
          </a:blip>
          <a:stretch>
            <a:fillRect/>
          </a:stretch>
        </p:blipFill>
        <p:spPr>
          <a:xfrm>
            <a:off x="5802425" y="834469"/>
            <a:ext cx="3819144" cy="682752"/>
          </a:xfrm>
          <a:prstGeom prst="rect">
            <a:avLst/>
          </a:prstGeom>
        </p:spPr>
      </p:pic>
      <p:pic>
        <p:nvPicPr>
          <p:cNvPr id="18" name="Logo_FAI_neg.">
            <a:extLst>
              <a:ext uri="{FF2B5EF4-FFF2-40B4-BE49-F238E27FC236}">
                <a16:creationId xmlns:a16="http://schemas.microsoft.com/office/drawing/2014/main" id="{8CD572CD-A2C6-4C77-95C5-2BD938D806DD}"/>
              </a:ext>
            </a:extLst>
          </p:cNvPr>
          <p:cNvPicPr>
            <a:picLocks noMove="1" noResize="1"/>
          </p:cNvPicPr>
          <p:nvPr>
            <p:custDataLst>
              <p:tags r:id="rId2"/>
            </p:custDataLst>
          </p:nvPr>
        </p:nvPicPr>
        <p:blipFill>
          <a:blip r:embed="rId14" cstate="screen">
            <a:extLst>
              <a:ext uri="{28A0092B-C50C-407E-A947-70E740481C1C}">
                <a14:useLocalDpi xmlns:a14="http://schemas.microsoft.com/office/drawing/2010/main"/>
              </a:ext>
              <a:ext uri="{96DAC541-7B7A-43D3-8B79-37D633B846F1}">
                <asvg:svgBlip xmlns:asvg="http://schemas.microsoft.com/office/drawing/2016/SVG/main" r:embed="rId15"/>
              </a:ext>
            </a:extLst>
          </a:blip>
          <a:stretch>
            <a:fillRect/>
          </a:stretch>
        </p:blipFill>
        <p:spPr>
          <a:xfrm>
            <a:off x="5802425" y="834469"/>
            <a:ext cx="3819144" cy="682752"/>
          </a:xfrm>
          <a:prstGeom prst="rect">
            <a:avLst/>
          </a:prstGeom>
        </p:spPr>
      </p:pic>
      <p:pic>
        <p:nvPicPr>
          <p:cNvPr id="19" name="Logo_JUF_neg." hidden="1">
            <a:extLst>
              <a:ext uri="{FF2B5EF4-FFF2-40B4-BE49-F238E27FC236}">
                <a16:creationId xmlns:a16="http://schemas.microsoft.com/office/drawing/2014/main" id="{8C938CBF-B102-4F16-9D88-4F080ECB021C}"/>
              </a:ext>
            </a:extLst>
          </p:cNvPr>
          <p:cNvPicPr>
            <a:picLocks noMove="1" noResize="1"/>
          </p:cNvPicPr>
          <p:nvPr>
            <p:custDataLst>
              <p:tags r:id="rId3"/>
            </p:custDataLst>
          </p:nvPr>
        </p:nvPicPr>
        <p:blipFill>
          <a:blip r:embed="rId16" cstate="screen">
            <a:extLst>
              <a:ext uri="{28A0092B-C50C-407E-A947-70E740481C1C}">
                <a14:useLocalDpi xmlns:a14="http://schemas.microsoft.com/office/drawing/2010/main"/>
              </a:ext>
              <a:ext uri="{96DAC541-7B7A-43D3-8B79-37D633B846F1}">
                <asvg:svgBlip xmlns:asvg="http://schemas.microsoft.com/office/drawing/2016/SVG/main" r:embed="rId17"/>
              </a:ext>
            </a:extLst>
          </a:blip>
          <a:stretch>
            <a:fillRect/>
          </a:stretch>
        </p:blipFill>
        <p:spPr>
          <a:xfrm>
            <a:off x="5802425" y="834469"/>
            <a:ext cx="3819144" cy="682752"/>
          </a:xfrm>
          <a:prstGeom prst="rect">
            <a:avLst/>
          </a:prstGeom>
        </p:spPr>
      </p:pic>
      <p:pic>
        <p:nvPicPr>
          <p:cNvPr id="20" name="Logo_KTF_neg." hidden="1">
            <a:extLst>
              <a:ext uri="{FF2B5EF4-FFF2-40B4-BE49-F238E27FC236}">
                <a16:creationId xmlns:a16="http://schemas.microsoft.com/office/drawing/2014/main" id="{B5139A7A-2D4C-4228-B2B4-2B6CE472F1F4}"/>
              </a:ext>
            </a:extLst>
          </p:cNvPr>
          <p:cNvPicPr>
            <a:picLocks noMove="1" noResize="1"/>
          </p:cNvPicPr>
          <p:nvPr>
            <p:custDataLst>
              <p:tags r:id="rId4"/>
            </p:custDataLst>
          </p:nvPr>
        </p:nvPicPr>
        <p:blipFill>
          <a:blip r:embed="rId18" cstate="screen">
            <a:extLst>
              <a:ext uri="{28A0092B-C50C-407E-A947-70E740481C1C}">
                <a14:useLocalDpi xmlns:a14="http://schemas.microsoft.com/office/drawing/2010/main"/>
              </a:ext>
              <a:ext uri="{96DAC541-7B7A-43D3-8B79-37D633B846F1}">
                <asvg:svgBlip xmlns:asvg="http://schemas.microsoft.com/office/drawing/2016/SVG/main" r:embed="rId19"/>
              </a:ext>
            </a:extLst>
          </a:blip>
          <a:stretch>
            <a:fillRect/>
          </a:stretch>
        </p:blipFill>
        <p:spPr>
          <a:xfrm>
            <a:off x="5802425" y="834469"/>
            <a:ext cx="3819144" cy="682752"/>
          </a:xfrm>
          <a:prstGeom prst="rect">
            <a:avLst/>
          </a:prstGeom>
        </p:spPr>
      </p:pic>
      <p:pic>
        <p:nvPicPr>
          <p:cNvPr id="21" name="Logo_MEF_neg." hidden="1">
            <a:extLst>
              <a:ext uri="{FF2B5EF4-FFF2-40B4-BE49-F238E27FC236}">
                <a16:creationId xmlns:a16="http://schemas.microsoft.com/office/drawing/2014/main" id="{55F0D3CF-265C-41E7-BACD-DD5C4FAE1153}"/>
              </a:ext>
            </a:extLst>
          </p:cNvPr>
          <p:cNvPicPr>
            <a:picLocks noMove="1" noResize="1"/>
          </p:cNvPicPr>
          <p:nvPr>
            <p:custDataLst>
              <p:tags r:id="rId5"/>
            </p:custDataLst>
          </p:nvPr>
        </p:nvPicPr>
        <p:blipFill>
          <a:blip r:embed="rId20" cstate="screen">
            <a:extLst>
              <a:ext uri="{28A0092B-C50C-407E-A947-70E740481C1C}">
                <a14:useLocalDpi xmlns:a14="http://schemas.microsoft.com/office/drawing/2010/main"/>
              </a:ext>
              <a:ext uri="{96DAC541-7B7A-43D3-8B79-37D633B846F1}">
                <asvg:svgBlip xmlns:asvg="http://schemas.microsoft.com/office/drawing/2016/SVG/main" r:embed="rId21"/>
              </a:ext>
            </a:extLst>
          </a:blip>
          <a:stretch>
            <a:fillRect/>
          </a:stretch>
        </p:blipFill>
        <p:spPr>
          <a:xfrm>
            <a:off x="5802425" y="834469"/>
            <a:ext cx="3819144" cy="682752"/>
          </a:xfrm>
          <a:prstGeom prst="rect">
            <a:avLst/>
          </a:prstGeom>
        </p:spPr>
      </p:pic>
      <p:pic>
        <p:nvPicPr>
          <p:cNvPr id="22" name="Logo_MNTF_neg." hidden="1">
            <a:extLst>
              <a:ext uri="{FF2B5EF4-FFF2-40B4-BE49-F238E27FC236}">
                <a16:creationId xmlns:a16="http://schemas.microsoft.com/office/drawing/2014/main" id="{3DB813F1-08BC-419B-96DE-1427CB94CB70}"/>
              </a:ext>
            </a:extLst>
          </p:cNvPr>
          <p:cNvPicPr>
            <a:picLocks noMove="1" noResize="1"/>
          </p:cNvPicPr>
          <p:nvPr>
            <p:custDataLst>
              <p:tags r:id="rId6"/>
            </p:custDataLst>
          </p:nvPr>
        </p:nvPicPr>
        <p:blipFill>
          <a:blip r:embed="rId22" cstate="screen">
            <a:extLst>
              <a:ext uri="{28A0092B-C50C-407E-A947-70E740481C1C}">
                <a14:useLocalDpi xmlns:a14="http://schemas.microsoft.com/office/drawing/2010/main"/>
              </a:ext>
              <a:ext uri="{96DAC541-7B7A-43D3-8B79-37D633B846F1}">
                <asvg:svgBlip xmlns:asvg="http://schemas.microsoft.com/office/drawing/2016/SVG/main" r:embed="rId23"/>
              </a:ext>
            </a:extLst>
          </a:blip>
          <a:stretch>
            <a:fillRect/>
          </a:stretch>
        </p:blipFill>
        <p:spPr>
          <a:xfrm>
            <a:off x="5802425" y="834469"/>
            <a:ext cx="3819144" cy="682752"/>
          </a:xfrm>
          <a:prstGeom prst="rect">
            <a:avLst/>
          </a:prstGeom>
        </p:spPr>
      </p:pic>
      <p:pic>
        <p:nvPicPr>
          <p:cNvPr id="23" name="Logo_PHF_neg." hidden="1">
            <a:extLst>
              <a:ext uri="{FF2B5EF4-FFF2-40B4-BE49-F238E27FC236}">
                <a16:creationId xmlns:a16="http://schemas.microsoft.com/office/drawing/2014/main" id="{BFBCDFB9-BE0F-4B2A-A497-02D0E689D70B}"/>
              </a:ext>
            </a:extLst>
          </p:cNvPr>
          <p:cNvPicPr>
            <a:picLocks noMove="1" noResize="1"/>
          </p:cNvPicPr>
          <p:nvPr>
            <p:custDataLst>
              <p:tags r:id="rId7"/>
            </p:custDataLst>
          </p:nvPr>
        </p:nvPicPr>
        <p:blipFill>
          <a:blip r:embed="rId24" cstate="screen">
            <a:extLst>
              <a:ext uri="{28A0092B-C50C-407E-A947-70E740481C1C}">
                <a14:useLocalDpi xmlns:a14="http://schemas.microsoft.com/office/drawing/2010/main"/>
              </a:ext>
              <a:ext uri="{96DAC541-7B7A-43D3-8B79-37D633B846F1}">
                <asvg:svgBlip xmlns:asvg="http://schemas.microsoft.com/office/drawing/2016/SVG/main" r:embed="rId25"/>
              </a:ext>
            </a:extLst>
          </a:blip>
          <a:stretch>
            <a:fillRect/>
          </a:stretch>
        </p:blipFill>
        <p:spPr>
          <a:xfrm>
            <a:off x="5802425" y="834469"/>
            <a:ext cx="3819144" cy="682752"/>
          </a:xfrm>
          <a:prstGeom prst="rect">
            <a:avLst/>
          </a:prstGeom>
        </p:spPr>
      </p:pic>
      <p:pic>
        <p:nvPicPr>
          <p:cNvPr id="24" name="Logo_PSF_neg." hidden="1">
            <a:extLst>
              <a:ext uri="{FF2B5EF4-FFF2-40B4-BE49-F238E27FC236}">
                <a16:creationId xmlns:a16="http://schemas.microsoft.com/office/drawing/2014/main" id="{FFE953D3-9550-4A2C-B746-4B1048924FD3}"/>
              </a:ext>
            </a:extLst>
          </p:cNvPr>
          <p:cNvPicPr>
            <a:picLocks noMove="1" noResize="1"/>
          </p:cNvPicPr>
          <p:nvPr>
            <p:custDataLst>
              <p:tags r:id="rId8"/>
            </p:custDataLst>
          </p:nvPr>
        </p:nvPicPr>
        <p:blipFill>
          <a:blip r:embed="rId26" cstate="screen">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5802425" y="834469"/>
            <a:ext cx="3819144" cy="682752"/>
          </a:xfrm>
          <a:prstGeom prst="rect">
            <a:avLst/>
          </a:prstGeom>
        </p:spPr>
      </p:pic>
      <p:pic>
        <p:nvPicPr>
          <p:cNvPr id="25" name="Logo_WWF_neg." hidden="1">
            <a:extLst>
              <a:ext uri="{FF2B5EF4-FFF2-40B4-BE49-F238E27FC236}">
                <a16:creationId xmlns:a16="http://schemas.microsoft.com/office/drawing/2014/main" id="{89966D50-F8F5-49CB-9C67-0C5372D0EB77}"/>
              </a:ext>
            </a:extLst>
          </p:cNvPr>
          <p:cNvPicPr>
            <a:picLocks noMove="1" noResize="1"/>
          </p:cNvPicPr>
          <p:nvPr>
            <p:custDataLst>
              <p:tags r:id="rId9"/>
            </p:custDataLst>
          </p:nvPr>
        </p:nvPicPr>
        <p:blipFill>
          <a:blip r:embed="rId28" cstate="screen">
            <a:extLst>
              <a:ext uri="{28A0092B-C50C-407E-A947-70E740481C1C}">
                <a14:useLocalDpi xmlns:a14="http://schemas.microsoft.com/office/drawing/2010/main"/>
              </a:ext>
              <a:ext uri="{96DAC541-7B7A-43D3-8B79-37D633B846F1}">
                <asvg:svgBlip xmlns:asvg="http://schemas.microsoft.com/office/drawing/2016/SVG/main" r:embed="rId29"/>
              </a:ext>
            </a:extLst>
          </a:blip>
          <a:stretch>
            <a:fillRect/>
          </a:stretch>
        </p:blipFill>
        <p:spPr>
          <a:xfrm>
            <a:off x="5802425" y="834469"/>
            <a:ext cx="3819144" cy="682752"/>
          </a:xfrm>
          <a:prstGeom prst="rect">
            <a:avLst/>
          </a:prstGeom>
        </p:spPr>
      </p:pic>
      <p:sp>
        <p:nvSpPr>
          <p:cNvPr id="5" name="Bildplatzhalter 4">
            <a:extLst>
              <a:ext uri="{FF2B5EF4-FFF2-40B4-BE49-F238E27FC236}">
                <a16:creationId xmlns:a16="http://schemas.microsoft.com/office/drawing/2014/main" id="{341F3319-4AF2-44B7-842D-D529686FA126}"/>
              </a:ext>
            </a:extLst>
          </p:cNvPr>
          <p:cNvSpPr>
            <a:spLocks noGrp="1"/>
          </p:cNvSpPr>
          <p:nvPr>
            <p:ph type="pic" sz="quarter" idx="15"/>
          </p:nvPr>
        </p:nvSpPr>
        <p:spPr/>
      </p:sp>
    </p:spTree>
    <p:extLst>
      <p:ext uri="{BB962C8B-B14F-4D97-AF65-F5344CB8AC3E}">
        <p14:creationId xmlns:p14="http://schemas.microsoft.com/office/powerpoint/2010/main" val="36999117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2686E198-CD6D-44BC-98F4-246436D40810}"/>
              </a:ext>
            </a:extLst>
          </p:cNvPr>
          <p:cNvSpPr>
            <a:spLocks noGrp="1"/>
          </p:cNvSpPr>
          <p:nvPr>
            <p:ph type="title"/>
          </p:nvPr>
        </p:nvSpPr>
        <p:spPr/>
        <p:txBody>
          <a:bodyPr/>
          <a:lstStyle/>
          <a:p>
            <a:endParaRPr lang="de-DE"/>
          </a:p>
        </p:txBody>
      </p:sp>
      <p:sp>
        <p:nvSpPr>
          <p:cNvPr id="9" name="Inhaltsplatzhalter 8">
            <a:extLst>
              <a:ext uri="{FF2B5EF4-FFF2-40B4-BE49-F238E27FC236}">
                <a16:creationId xmlns:a16="http://schemas.microsoft.com/office/drawing/2014/main" id="{C8ECA4DB-2878-4546-BFF1-3833260BF516}"/>
              </a:ext>
            </a:extLst>
          </p:cNvPr>
          <p:cNvSpPr>
            <a:spLocks noGrp="1"/>
          </p:cNvSpPr>
          <p:nvPr>
            <p:ph idx="1"/>
          </p:nvPr>
        </p:nvSpPr>
        <p:spPr/>
        <p:txBody>
          <a:bodyPr/>
          <a:lstStyle/>
          <a:p>
            <a:r>
              <a:rPr lang="de-DE" sz="1200" dirty="0"/>
              <a:t>Statista: </a:t>
            </a:r>
            <a:r>
              <a:rPr lang="de-DE" sz="1200" dirty="0">
                <a:hlinkClick r:id="rId3"/>
              </a:rPr>
              <a:t>https://de.statista.com/statistik/daten/studie/295265/umfrage/polizeilich-erfasste-faelle-von-cyberkriminalitaet-im-engeren-sinne-in-deutschland/</a:t>
            </a:r>
            <a:endParaRPr lang="de-DE" sz="1200" dirty="0"/>
          </a:p>
          <a:p>
            <a:r>
              <a:rPr lang="de-DE" sz="1200" dirty="0"/>
              <a:t>Statista: </a:t>
            </a:r>
            <a:r>
              <a:rPr lang="de-DE" sz="1200" dirty="0">
                <a:hlinkClick r:id="rId4"/>
              </a:rPr>
              <a:t>https://de.statista.com/statistik/daten/studie/193207/umfrage/finanzielle-schaeden-durch-cyberkriminalitaet-in-deutschland/</a:t>
            </a:r>
            <a:endParaRPr lang="de-DE" sz="1200" dirty="0"/>
          </a:p>
          <a:p>
            <a:r>
              <a:rPr lang="de-DE" sz="1200" dirty="0"/>
              <a:t>Duden: </a:t>
            </a:r>
            <a:r>
              <a:rPr lang="de-DE" sz="1200" dirty="0">
                <a:hlinkClick r:id="rId5"/>
              </a:rPr>
              <a:t>https://www.duden.de/rechtschreibung/hacken_EDV_Hacker_sein</a:t>
            </a:r>
            <a:endParaRPr lang="de-DE" sz="1200" dirty="0"/>
          </a:p>
          <a:p>
            <a:r>
              <a:rPr lang="de-DE" sz="1200" dirty="0"/>
              <a:t>KGB: </a:t>
            </a:r>
            <a:r>
              <a:rPr lang="de-DE" sz="1200" dirty="0">
                <a:hlinkClick r:id="rId6"/>
              </a:rPr>
              <a:t>https://www.nzz.ch/technologie/40-jahre-chaos-computer-club-hacken-ist-notwendiger-denn-je-ld.1645955</a:t>
            </a:r>
            <a:endParaRPr lang="de-DE" sz="1200" dirty="0"/>
          </a:p>
          <a:p>
            <a:endParaRPr lang="de-DE" sz="1200" dirty="0"/>
          </a:p>
          <a:p>
            <a:endParaRPr lang="de-DE" sz="1200" dirty="0"/>
          </a:p>
          <a:p>
            <a:endParaRPr lang="de-DE" dirty="0"/>
          </a:p>
        </p:txBody>
      </p:sp>
      <p:sp>
        <p:nvSpPr>
          <p:cNvPr id="10" name="Untertitel 9">
            <a:extLst>
              <a:ext uri="{FF2B5EF4-FFF2-40B4-BE49-F238E27FC236}">
                <a16:creationId xmlns:a16="http://schemas.microsoft.com/office/drawing/2014/main" id="{88987C6B-6AF3-4A3D-94A7-5CF7A05BBF01}"/>
              </a:ext>
            </a:extLst>
          </p:cNvPr>
          <p:cNvSpPr>
            <a:spLocks noGrp="1"/>
          </p:cNvSpPr>
          <p:nvPr>
            <p:ph type="subTitle" idx="13"/>
          </p:nvPr>
        </p:nvSpPr>
        <p:spPr/>
        <p:txBody>
          <a:bodyPr/>
          <a:lstStyle/>
          <a:p>
            <a:endParaRPr lang="de-DE"/>
          </a:p>
        </p:txBody>
      </p:sp>
    </p:spTree>
    <p:extLst>
      <p:ext uri="{BB962C8B-B14F-4D97-AF65-F5344CB8AC3E}">
        <p14:creationId xmlns:p14="http://schemas.microsoft.com/office/powerpoint/2010/main" val="4145721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el 15">
            <a:extLst>
              <a:ext uri="{FF2B5EF4-FFF2-40B4-BE49-F238E27FC236}">
                <a16:creationId xmlns:a16="http://schemas.microsoft.com/office/drawing/2014/main" id="{EDAA8A5B-2CDB-4258-ADE2-7ADEA75D4112}"/>
              </a:ext>
            </a:extLst>
          </p:cNvPr>
          <p:cNvSpPr>
            <a:spLocks noGrp="1"/>
          </p:cNvSpPr>
          <p:nvPr>
            <p:ph type="title"/>
          </p:nvPr>
        </p:nvSpPr>
        <p:spPr/>
        <p:txBody>
          <a:bodyPr/>
          <a:lstStyle/>
          <a:p>
            <a:r>
              <a:rPr lang="de-DE" dirty="0"/>
              <a:t>Cyberkriminalität</a:t>
            </a:r>
          </a:p>
        </p:txBody>
      </p:sp>
      <p:graphicFrame>
        <p:nvGraphicFramePr>
          <p:cNvPr id="22" name="Inhaltsplatzhalter 21">
            <a:extLst>
              <a:ext uri="{FF2B5EF4-FFF2-40B4-BE49-F238E27FC236}">
                <a16:creationId xmlns:a16="http://schemas.microsoft.com/office/drawing/2014/main" id="{94C6D055-430B-4880-A4F8-479B18DBA7BA}"/>
              </a:ext>
            </a:extLst>
          </p:cNvPr>
          <p:cNvGraphicFramePr>
            <a:graphicFrameLocks noGrp="1"/>
          </p:cNvGraphicFramePr>
          <p:nvPr>
            <p:ph sz="half" idx="1"/>
            <p:extLst>
              <p:ext uri="{D42A27DB-BD31-4B8C-83A1-F6EECF244321}">
                <p14:modId xmlns:p14="http://schemas.microsoft.com/office/powerpoint/2010/main" val="3584813474"/>
              </p:ext>
            </p:extLst>
          </p:nvPr>
        </p:nvGraphicFramePr>
        <p:xfrm>
          <a:off x="720725" y="1673225"/>
          <a:ext cx="5195888" cy="464502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5" name="Inhaltsplatzhalter 24">
            <a:extLst>
              <a:ext uri="{FF2B5EF4-FFF2-40B4-BE49-F238E27FC236}">
                <a16:creationId xmlns:a16="http://schemas.microsoft.com/office/drawing/2014/main" id="{933A662D-129B-474D-AAEC-B16C2763ECCF}"/>
              </a:ext>
            </a:extLst>
          </p:cNvPr>
          <p:cNvGraphicFramePr>
            <a:graphicFrameLocks noGrp="1"/>
          </p:cNvGraphicFramePr>
          <p:nvPr>
            <p:ph sz="half" idx="2"/>
            <p:extLst>
              <p:ext uri="{D42A27DB-BD31-4B8C-83A1-F6EECF244321}">
                <p14:modId xmlns:p14="http://schemas.microsoft.com/office/powerpoint/2010/main" val="2839135563"/>
              </p:ext>
            </p:extLst>
          </p:nvPr>
        </p:nvGraphicFramePr>
        <p:xfrm>
          <a:off x="6278563" y="1673225"/>
          <a:ext cx="5194300" cy="4645025"/>
        </p:xfrm>
        <a:graphic>
          <a:graphicData uri="http://schemas.openxmlformats.org/drawingml/2006/chart">
            <c:chart xmlns:c="http://schemas.openxmlformats.org/drawingml/2006/chart" xmlns:r="http://schemas.openxmlformats.org/officeDocument/2006/relationships" r:id="rId4"/>
          </a:graphicData>
        </a:graphic>
      </p:graphicFrame>
      <p:sp>
        <p:nvSpPr>
          <p:cNvPr id="19" name="Untertitel 18">
            <a:extLst>
              <a:ext uri="{FF2B5EF4-FFF2-40B4-BE49-F238E27FC236}">
                <a16:creationId xmlns:a16="http://schemas.microsoft.com/office/drawing/2014/main" id="{B07EBD6F-06FA-45E9-BE45-8BB8EB8C51F5}"/>
              </a:ext>
            </a:extLst>
          </p:cNvPr>
          <p:cNvSpPr>
            <a:spLocks noGrp="1"/>
          </p:cNvSpPr>
          <p:nvPr>
            <p:ph type="subTitle" idx="13"/>
          </p:nvPr>
        </p:nvSpPr>
        <p:spPr/>
        <p:txBody>
          <a:bodyPr/>
          <a:lstStyle/>
          <a:p>
            <a:r>
              <a:rPr lang="de-DE" dirty="0"/>
              <a:t>Motivation</a:t>
            </a:r>
          </a:p>
        </p:txBody>
      </p:sp>
      <p:sp>
        <p:nvSpPr>
          <p:cNvPr id="6" name="Fußzeilenplatzhalter 5">
            <a:extLst>
              <a:ext uri="{FF2B5EF4-FFF2-40B4-BE49-F238E27FC236}">
                <a16:creationId xmlns:a16="http://schemas.microsoft.com/office/drawing/2014/main" id="{3F355D4A-DFEE-466F-9370-B4E5D1822C01}"/>
              </a:ext>
            </a:extLst>
          </p:cNvPr>
          <p:cNvSpPr>
            <a:spLocks noGrp="1"/>
          </p:cNvSpPr>
          <p:nvPr>
            <p:ph type="ftr" sz="quarter" idx="15"/>
          </p:nvPr>
        </p:nvSpPr>
        <p:spPr/>
        <p:txBody>
          <a:bodyPr/>
          <a:lstStyle/>
          <a:p>
            <a:r>
              <a:rPr lang="de-DE"/>
              <a:t>|    Fußzeile Universität Augsburg</a:t>
            </a:r>
            <a:endParaRPr lang="de-DE" dirty="0"/>
          </a:p>
        </p:txBody>
      </p:sp>
      <p:sp>
        <p:nvSpPr>
          <p:cNvPr id="7" name="Foliennummernplatzhalter 6">
            <a:extLst>
              <a:ext uri="{FF2B5EF4-FFF2-40B4-BE49-F238E27FC236}">
                <a16:creationId xmlns:a16="http://schemas.microsoft.com/office/drawing/2014/main" id="{DB44727A-BA6E-4EAA-AFC8-B53FE41BB49B}"/>
              </a:ext>
            </a:extLst>
          </p:cNvPr>
          <p:cNvSpPr>
            <a:spLocks noGrp="1"/>
          </p:cNvSpPr>
          <p:nvPr>
            <p:ph type="sldNum" sz="quarter" idx="16"/>
          </p:nvPr>
        </p:nvSpPr>
        <p:spPr/>
        <p:txBody>
          <a:bodyPr/>
          <a:lstStyle/>
          <a:p>
            <a:fld id="{6567D7EC-8799-48C5-898A-08E264972062}" type="slidenum">
              <a:rPr lang="de-DE" smtClean="0"/>
              <a:pPr/>
              <a:t>4</a:t>
            </a:fld>
            <a:endParaRPr lang="de-DE" dirty="0"/>
          </a:p>
        </p:txBody>
      </p:sp>
      <p:sp>
        <p:nvSpPr>
          <p:cNvPr id="8" name="Datumsplatzhalter 7">
            <a:extLst>
              <a:ext uri="{FF2B5EF4-FFF2-40B4-BE49-F238E27FC236}">
                <a16:creationId xmlns:a16="http://schemas.microsoft.com/office/drawing/2014/main" id="{477FE85B-3686-47CF-84C8-8641F1C6F1FB}"/>
              </a:ext>
            </a:extLst>
          </p:cNvPr>
          <p:cNvSpPr>
            <a:spLocks noGrp="1"/>
          </p:cNvSpPr>
          <p:nvPr>
            <p:ph type="dt" sz="half" idx="17"/>
          </p:nvPr>
        </p:nvSpPr>
        <p:spPr/>
        <p:txBody>
          <a:bodyPr/>
          <a:lstStyle/>
          <a:p>
            <a:r>
              <a:rPr lang="de-DE"/>
              <a:t>|    21.01.2022</a:t>
            </a:r>
            <a:endParaRPr lang="de-DE" sz="900" dirty="0"/>
          </a:p>
        </p:txBody>
      </p:sp>
    </p:spTree>
    <p:extLst>
      <p:ext uri="{BB962C8B-B14F-4D97-AF65-F5344CB8AC3E}">
        <p14:creationId xmlns:p14="http://schemas.microsoft.com/office/powerpoint/2010/main" val="515181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platzhalter 9">
            <a:extLst>
              <a:ext uri="{FF2B5EF4-FFF2-40B4-BE49-F238E27FC236}">
                <a16:creationId xmlns:a16="http://schemas.microsoft.com/office/drawing/2014/main" id="{CBFEAD60-5EDD-484F-BC69-759C25BFF667}"/>
              </a:ext>
            </a:extLst>
          </p:cNvPr>
          <p:cNvSpPr>
            <a:spLocks noGrp="1"/>
          </p:cNvSpPr>
          <p:nvPr>
            <p:ph type="body" sz="quarter" idx="11"/>
          </p:nvPr>
        </p:nvSpPr>
        <p:spPr>
          <a:xfrm>
            <a:off x="920688" y="2581571"/>
            <a:ext cx="4372618" cy="3813380"/>
          </a:xfrm>
        </p:spPr>
        <p:txBody>
          <a:bodyPr>
            <a:normAutofit/>
          </a:bodyPr>
          <a:lstStyle/>
          <a:p>
            <a:r>
              <a:rPr lang="de-DE" sz="4800" dirty="0"/>
              <a:t>Geschichtlicher Hintergrund</a:t>
            </a:r>
            <a:endParaRPr lang="de-DE" sz="6000" dirty="0"/>
          </a:p>
        </p:txBody>
      </p:sp>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a:blip r:embed="rId3"/>
          <a:srcRect l="23889" r="23889"/>
          <a:stretch>
            <a:fillRect/>
          </a:stretch>
        </p:blipFill>
        <p:spPr>
          <a:xfrm>
            <a:off x="6035763" y="766762"/>
            <a:ext cx="5561013" cy="5324475"/>
          </a:xfrm>
          <a:noFill/>
          <a:ln w="12700">
            <a:solidFill>
              <a:schemeClr val="bg1"/>
            </a:solidFill>
          </a:ln>
        </p:spPr>
      </p:pic>
    </p:spTree>
    <p:extLst>
      <p:ext uri="{BB962C8B-B14F-4D97-AF65-F5344CB8AC3E}">
        <p14:creationId xmlns:p14="http://schemas.microsoft.com/office/powerpoint/2010/main" val="2945772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ECABEAB9-2082-4615-A20E-B6D092B2E043}"/>
              </a:ext>
            </a:extLst>
          </p:cNvPr>
          <p:cNvSpPr>
            <a:spLocks noGrp="1"/>
          </p:cNvSpPr>
          <p:nvPr>
            <p:ph type="title"/>
          </p:nvPr>
        </p:nvSpPr>
        <p:spPr/>
        <p:txBody>
          <a:bodyPr/>
          <a:lstStyle/>
          <a:p>
            <a:r>
              <a:rPr lang="de-DE" dirty="0"/>
              <a:t>Das Bild eines Hackers</a:t>
            </a:r>
          </a:p>
        </p:txBody>
      </p:sp>
      <p:sp>
        <p:nvSpPr>
          <p:cNvPr id="11" name="Untertitel 10">
            <a:extLst>
              <a:ext uri="{FF2B5EF4-FFF2-40B4-BE49-F238E27FC236}">
                <a16:creationId xmlns:a16="http://schemas.microsoft.com/office/drawing/2014/main" id="{017DF2F4-5169-41EF-B560-A32560ABE552}"/>
              </a:ext>
            </a:extLst>
          </p:cNvPr>
          <p:cNvSpPr>
            <a:spLocks noGrp="1"/>
          </p:cNvSpPr>
          <p:nvPr>
            <p:ph type="subTitle" idx="13"/>
          </p:nvPr>
        </p:nvSpPr>
        <p:spPr/>
        <p:txBody>
          <a:bodyPr/>
          <a:lstStyle/>
          <a:p>
            <a:r>
              <a:rPr lang="de-DE" dirty="0"/>
              <a:t>Geschichtlicher Hintergrund</a:t>
            </a:r>
          </a:p>
        </p:txBody>
      </p:sp>
      <p:sp>
        <p:nvSpPr>
          <p:cNvPr id="7" name="Fußzeilenplatzhalter 6">
            <a:extLst>
              <a:ext uri="{FF2B5EF4-FFF2-40B4-BE49-F238E27FC236}">
                <a16:creationId xmlns:a16="http://schemas.microsoft.com/office/drawing/2014/main" id="{2506E1A6-27AC-4214-B4F9-06E7A26060AC}"/>
              </a:ext>
            </a:extLst>
          </p:cNvPr>
          <p:cNvSpPr>
            <a:spLocks noGrp="1"/>
          </p:cNvSpPr>
          <p:nvPr>
            <p:ph type="ftr" sz="quarter" idx="17"/>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A64CFD6-E4B6-4CFD-9B18-02DE6D594390}"/>
              </a:ext>
            </a:extLst>
          </p:cNvPr>
          <p:cNvSpPr>
            <a:spLocks noGrp="1"/>
          </p:cNvSpPr>
          <p:nvPr>
            <p:ph type="sldNum" sz="quarter" idx="18"/>
          </p:nvPr>
        </p:nvSpPr>
        <p:spPr/>
        <p:txBody>
          <a:bodyPr/>
          <a:lstStyle/>
          <a:p>
            <a:fld id="{6567D7EC-8799-48C5-898A-08E264972062}" type="slidenum">
              <a:rPr lang="de-DE" smtClean="0"/>
              <a:pPr/>
              <a:t>6</a:t>
            </a:fld>
            <a:endParaRPr lang="de-DE" dirty="0"/>
          </a:p>
        </p:txBody>
      </p:sp>
      <p:sp>
        <p:nvSpPr>
          <p:cNvPr id="6" name="Datumsplatzhalter 5">
            <a:extLst>
              <a:ext uri="{FF2B5EF4-FFF2-40B4-BE49-F238E27FC236}">
                <a16:creationId xmlns:a16="http://schemas.microsoft.com/office/drawing/2014/main" id="{61908B5E-1B53-4823-8AA5-0F49C2E3DF76}"/>
              </a:ext>
            </a:extLst>
          </p:cNvPr>
          <p:cNvSpPr>
            <a:spLocks noGrp="1"/>
          </p:cNvSpPr>
          <p:nvPr>
            <p:ph type="dt" sz="half" idx="2"/>
          </p:nvPr>
        </p:nvSpPr>
        <p:spPr/>
        <p:txBody>
          <a:bodyPr/>
          <a:lstStyle/>
          <a:p>
            <a:r>
              <a:rPr lang="de-DE" dirty="0"/>
              <a:t>|    15.02.2019</a:t>
            </a:r>
          </a:p>
        </p:txBody>
      </p:sp>
      <p:pic>
        <p:nvPicPr>
          <p:cNvPr id="42" name="Grafik 41">
            <a:extLst>
              <a:ext uri="{FF2B5EF4-FFF2-40B4-BE49-F238E27FC236}">
                <a16:creationId xmlns:a16="http://schemas.microsoft.com/office/drawing/2014/main" id="{5F79F449-A47A-4218-8748-303F1B956483}"/>
              </a:ext>
            </a:extLst>
          </p:cNvPr>
          <p:cNvPicPr>
            <a:picLocks noChangeAspect="1"/>
          </p:cNvPicPr>
          <p:nvPr/>
        </p:nvPicPr>
        <p:blipFill>
          <a:blip r:embed="rId3"/>
          <a:stretch>
            <a:fillRect/>
          </a:stretch>
        </p:blipFill>
        <p:spPr>
          <a:xfrm>
            <a:off x="719400" y="1711445"/>
            <a:ext cx="6722801" cy="4542416"/>
          </a:xfrm>
          <a:prstGeom prst="rect">
            <a:avLst/>
          </a:prstGeom>
        </p:spPr>
      </p:pic>
      <p:pic>
        <p:nvPicPr>
          <p:cNvPr id="52" name="Bildplatzhalter 51">
            <a:extLst>
              <a:ext uri="{FF2B5EF4-FFF2-40B4-BE49-F238E27FC236}">
                <a16:creationId xmlns:a16="http://schemas.microsoft.com/office/drawing/2014/main" id="{1F738A62-8ADF-4BC2-AF5B-B2C880D08DBC}"/>
              </a:ext>
            </a:extLst>
          </p:cNvPr>
          <p:cNvPicPr>
            <a:picLocks noGrp="1" noChangeAspect="1"/>
          </p:cNvPicPr>
          <p:nvPr>
            <p:ph type="pic" sz="quarter" idx="14"/>
          </p:nvPr>
        </p:nvPicPr>
        <p:blipFill>
          <a:blip r:embed="rId4"/>
          <a:srcRect l="22772" r="22772"/>
          <a:stretch>
            <a:fillRect/>
          </a:stretch>
        </p:blipFill>
        <p:spPr>
          <a:xfrm>
            <a:off x="7675300" y="1711445"/>
            <a:ext cx="3797300" cy="4473525"/>
          </a:xfrm>
        </p:spPr>
      </p:pic>
    </p:spTree>
    <p:extLst>
      <p:ext uri="{BB962C8B-B14F-4D97-AF65-F5344CB8AC3E}">
        <p14:creationId xmlns:p14="http://schemas.microsoft.com/office/powerpoint/2010/main" val="3502918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Hacker: Begriff im Wandel der Zeit</a:t>
            </a:r>
          </a:p>
        </p:txBody>
      </p:sp>
      <p:sp>
        <p:nvSpPr>
          <p:cNvPr id="10" name="Inhaltsplatzhalter 9">
            <a:extLst>
              <a:ext uri="{FF2B5EF4-FFF2-40B4-BE49-F238E27FC236}">
                <a16:creationId xmlns:a16="http://schemas.microsoft.com/office/drawing/2014/main" id="{AEF47345-B5B3-406A-90DE-C79BB71F84FE}"/>
              </a:ext>
            </a:extLst>
          </p:cNvPr>
          <p:cNvSpPr>
            <a:spLocks noGrp="1"/>
          </p:cNvSpPr>
          <p:nvPr>
            <p:ph idx="1"/>
          </p:nvPr>
        </p:nvSpPr>
        <p:spPr/>
        <p:txBody>
          <a:bodyPr/>
          <a:lstStyle/>
          <a:p>
            <a:pPr marL="298350" indent="-285750">
              <a:buFont typeface="Arial" panose="020B0604020202020204" pitchFamily="34" charset="0"/>
              <a:buChar char="•"/>
            </a:pPr>
            <a:r>
              <a:rPr lang="de-DE" dirty="0"/>
              <a:t>Heutige (öffentliche) Bedeutung:</a:t>
            </a:r>
          </a:p>
          <a:p>
            <a:pPr marL="501750" lvl="1" indent="-285750">
              <a:buFont typeface="Arial" panose="020B0604020202020204" pitchFamily="34" charset="0"/>
              <a:buChar char="•"/>
            </a:pPr>
            <a:r>
              <a:rPr lang="de-DE" dirty="0"/>
              <a:t>Eine Person, die „durch geschicktes Ausprobieren und Anwenden verschiedener Computerprogramme mithilfe eines Rechners unberechtigt in andere Computersysteme eindringen“</a:t>
            </a:r>
          </a:p>
          <a:p>
            <a:pPr marL="298350" indent="-285750">
              <a:buFont typeface="Arial" panose="020B0604020202020204" pitchFamily="34" charset="0"/>
              <a:buChar char="•"/>
            </a:pPr>
            <a:r>
              <a:rPr lang="de-DE" dirty="0"/>
              <a:t>Hacker: Tüftler*innen, experimentierfreudige</a:t>
            </a:r>
          </a:p>
          <a:p>
            <a:pPr marL="501750" lvl="1" indent="-285750">
              <a:buFont typeface="Arial" panose="020B0604020202020204" pitchFamily="34" charset="0"/>
              <a:buChar char="•"/>
            </a:pPr>
            <a:r>
              <a:rPr lang="de-DE" dirty="0"/>
              <a:t>Hohe Technikaffinität und –wissen</a:t>
            </a:r>
          </a:p>
          <a:p>
            <a:pPr marL="501750" lvl="1" indent="-285750">
              <a:buFont typeface="Arial" panose="020B0604020202020204" pitchFamily="34" charset="0"/>
              <a:buChar char="•"/>
            </a:pPr>
            <a:r>
              <a:rPr lang="de-DE" dirty="0"/>
              <a:t>Nicht unbedingt in der Informationswissenschaft</a:t>
            </a:r>
          </a:p>
          <a:p>
            <a:pPr marL="501750" lvl="1" indent="-285750">
              <a:buFont typeface="Arial" panose="020B0604020202020204" pitchFamily="34" charset="0"/>
              <a:buChar char="•"/>
            </a:pPr>
            <a:r>
              <a:rPr lang="de-DE" dirty="0"/>
              <a:t>Kreativität </a:t>
            </a:r>
            <a:r>
              <a:rPr lang="de-DE" dirty="0">
                <a:sym typeface="Wingdings" panose="05000000000000000000" pitchFamily="2" charset="2"/>
              </a:rPr>
              <a:t>Lösung der Probleme</a:t>
            </a:r>
            <a:endParaRPr lang="de-DE" dirty="0"/>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2"/>
          </p:nvPr>
        </p:nvSpPr>
        <p:spPr>
          <a:xfrm>
            <a:off x="1005443" y="6500393"/>
            <a:ext cx="806400" cy="217417"/>
          </a:xfrm>
        </p:spPr>
        <p:txBody>
          <a:bodyPr/>
          <a:lstStyle/>
          <a:p>
            <a:r>
              <a:rPr lang="de-DE" dirty="0"/>
              <a:t>|    15.02.2019</a:t>
            </a:r>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16"/>
          </p:nvPr>
        </p:nvSpPr>
        <p:spPr/>
        <p:txBody>
          <a:bodyPr/>
          <a:lstStyle/>
          <a:p>
            <a:fld id="{6567D7EC-8799-48C5-898A-08E264972062}" type="slidenum">
              <a:rPr lang="de-DE" smtClean="0"/>
              <a:pPr/>
              <a:t>7</a:t>
            </a:fld>
            <a:endParaRPr lang="de-DE" dirty="0"/>
          </a:p>
        </p:txBody>
      </p:sp>
    </p:spTree>
    <p:extLst>
      <p:ext uri="{BB962C8B-B14F-4D97-AF65-F5344CB8AC3E}">
        <p14:creationId xmlns:p14="http://schemas.microsoft.com/office/powerpoint/2010/main" val="3774397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Hacker: Begriff im Wandel der Zeit</a:t>
            </a:r>
          </a:p>
        </p:txBody>
      </p:sp>
      <p:sp>
        <p:nvSpPr>
          <p:cNvPr id="12" name="Inhaltsplatzhalter 11">
            <a:extLst>
              <a:ext uri="{FF2B5EF4-FFF2-40B4-BE49-F238E27FC236}">
                <a16:creationId xmlns:a16="http://schemas.microsoft.com/office/drawing/2014/main" id="{65E4B411-1998-4383-9F88-350221224C5D}"/>
              </a:ext>
            </a:extLst>
          </p:cNvPr>
          <p:cNvSpPr>
            <a:spLocks noGrp="1"/>
          </p:cNvSpPr>
          <p:nvPr>
            <p:ph sz="half" idx="1"/>
          </p:nvPr>
        </p:nvSpPr>
        <p:spPr/>
        <p:txBody>
          <a:bodyPr/>
          <a:lstStyle/>
          <a:p>
            <a:pPr marL="298350" indent="-285750">
              <a:buFont typeface="Arial" panose="020B0604020202020204" pitchFamily="34" charset="0"/>
              <a:buChar char="•"/>
            </a:pPr>
            <a:r>
              <a:rPr lang="de-DE" dirty="0"/>
              <a:t>Tech Model Railroad Club (1950er)</a:t>
            </a:r>
          </a:p>
          <a:p>
            <a:pPr marL="298350" indent="-285750">
              <a:buFont typeface="Arial" panose="020B0604020202020204" pitchFamily="34" charset="0"/>
              <a:buChar char="•"/>
            </a:pPr>
            <a:r>
              <a:rPr lang="de-DE" dirty="0"/>
              <a:t>Hackerkultur an akademischen Einrichtungen (1960er/1970er) </a:t>
            </a:r>
          </a:p>
          <a:p>
            <a:pPr marL="298350" indent="-285750">
              <a:buFont typeface="Arial" panose="020B0604020202020204" pitchFamily="34" charset="0"/>
              <a:buChar char="•"/>
            </a:pPr>
            <a:r>
              <a:rPr lang="de-DE" dirty="0" err="1"/>
              <a:t>Phreaking</a:t>
            </a:r>
            <a:r>
              <a:rPr lang="de-DE" dirty="0"/>
              <a:t>- &amp; Heimcomputerszene (1970er)</a:t>
            </a:r>
          </a:p>
          <a:p>
            <a:pPr marL="298350" indent="-285750">
              <a:buFont typeface="Arial" panose="020B0604020202020204" pitchFamily="34" charset="0"/>
              <a:buChar char="•"/>
            </a:pPr>
            <a:r>
              <a:rPr lang="de-DE" dirty="0"/>
              <a:t>Cracker (1980er)</a:t>
            </a:r>
          </a:p>
          <a:p>
            <a:pPr marL="501750" lvl="1" indent="-285750">
              <a:buFont typeface="Arial" panose="020B0604020202020204" pitchFamily="34" charset="0"/>
              <a:buChar char="•"/>
            </a:pPr>
            <a:r>
              <a:rPr lang="de-DE" dirty="0"/>
              <a:t>schlecht abgrenzbar, Sammelbegriff für viele</a:t>
            </a:r>
          </a:p>
          <a:p>
            <a:pPr marL="298350" indent="-285750">
              <a:buFont typeface="Arial" panose="020B0604020202020204" pitchFamily="34" charset="0"/>
              <a:buChar char="•"/>
            </a:pPr>
            <a:r>
              <a:rPr lang="de-DE" dirty="0"/>
              <a:t>Freie-Software-Bewegung (1980er)</a:t>
            </a:r>
          </a:p>
          <a:p>
            <a:pPr marL="501750" lvl="1" indent="-285750">
              <a:buFont typeface="Arial" panose="020B0604020202020204" pitchFamily="34" charset="0"/>
              <a:buChar char="•"/>
            </a:pPr>
            <a:r>
              <a:rPr lang="de-DE" dirty="0"/>
              <a:t>Open-Source-Bewegung</a:t>
            </a:r>
          </a:p>
          <a:p>
            <a:pPr marL="501750" lvl="1" indent="-285750">
              <a:buFont typeface="Arial" panose="020B0604020202020204" pitchFamily="34" charset="0"/>
              <a:buChar char="•"/>
            </a:pPr>
            <a:r>
              <a:rPr lang="de-DE" dirty="0"/>
              <a:t>Freie-Hardware-Bewegung</a:t>
            </a:r>
          </a:p>
          <a:p>
            <a:endParaRPr lang="de-DE" dirty="0"/>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16"/>
          </p:nvPr>
        </p:nvSpPr>
        <p:spPr/>
        <p:txBody>
          <a:bodyPr/>
          <a:lstStyle/>
          <a:p>
            <a:fld id="{6567D7EC-8799-48C5-898A-08E264972062}" type="slidenum">
              <a:rPr lang="de-DE" smtClean="0"/>
              <a:pPr/>
              <a:t>8</a:t>
            </a:fld>
            <a:endParaRPr lang="de-DE" dirty="0"/>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17"/>
          </p:nvPr>
        </p:nvSpPr>
        <p:spPr/>
        <p:txBody>
          <a:bodyPr/>
          <a:lstStyle/>
          <a:p>
            <a:r>
              <a:rPr lang="de-DE" dirty="0"/>
              <a:t>|    15.02.2019</a:t>
            </a:r>
          </a:p>
        </p:txBody>
      </p:sp>
      <p:graphicFrame>
        <p:nvGraphicFramePr>
          <p:cNvPr id="32" name="Diagramm 31">
            <a:extLst>
              <a:ext uri="{FF2B5EF4-FFF2-40B4-BE49-F238E27FC236}">
                <a16:creationId xmlns:a16="http://schemas.microsoft.com/office/drawing/2014/main" id="{AE82BFD2-82C8-4931-AFC7-A5DAB95AF380}"/>
              </a:ext>
            </a:extLst>
          </p:cNvPr>
          <p:cNvGraphicFramePr/>
          <p:nvPr>
            <p:extLst>
              <p:ext uri="{D42A27DB-BD31-4B8C-83A1-F6EECF244321}">
                <p14:modId xmlns:p14="http://schemas.microsoft.com/office/powerpoint/2010/main" val="3611696155"/>
              </p:ext>
            </p:extLst>
          </p:nvPr>
        </p:nvGraphicFramePr>
        <p:xfrm>
          <a:off x="6095999" y="1201194"/>
          <a:ext cx="5717309" cy="49371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25233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Ellipse 26">
            <a:extLst>
              <a:ext uri="{FF2B5EF4-FFF2-40B4-BE49-F238E27FC236}">
                <a16:creationId xmlns:a16="http://schemas.microsoft.com/office/drawing/2014/main" id="{5C5A1117-03B2-467C-A155-D900EC16B68D}"/>
              </a:ext>
            </a:extLst>
          </p:cNvPr>
          <p:cNvSpPr/>
          <p:nvPr/>
        </p:nvSpPr>
        <p:spPr>
          <a:xfrm>
            <a:off x="9523560" y="3588860"/>
            <a:ext cx="1800000" cy="1800000"/>
          </a:xfrm>
          <a:prstGeom prst="ellipse">
            <a:avLst/>
          </a:prstGeom>
          <a:solidFill>
            <a:srgbClr val="489324">
              <a:alpha val="50196"/>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29" name="Ellipse 28">
            <a:extLst>
              <a:ext uri="{FF2B5EF4-FFF2-40B4-BE49-F238E27FC236}">
                <a16:creationId xmlns:a16="http://schemas.microsoft.com/office/drawing/2014/main" id="{71235480-0F13-4AB8-AB05-DBA00653AAFC}"/>
              </a:ext>
            </a:extLst>
          </p:cNvPr>
          <p:cNvSpPr/>
          <p:nvPr/>
        </p:nvSpPr>
        <p:spPr>
          <a:xfrm>
            <a:off x="9859950" y="3678278"/>
            <a:ext cx="828000" cy="828000"/>
          </a:xfrm>
          <a:prstGeom prst="ellipse">
            <a:avLst/>
          </a:prstGeom>
          <a:solidFill>
            <a:srgbClr val="489324"/>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b="1" dirty="0"/>
              <a:t>„gut“</a:t>
            </a:r>
          </a:p>
        </p:txBody>
      </p:sp>
      <p:sp>
        <p:nvSpPr>
          <p:cNvPr id="30" name="Ellipse 29">
            <a:extLst>
              <a:ext uri="{FF2B5EF4-FFF2-40B4-BE49-F238E27FC236}">
                <a16:creationId xmlns:a16="http://schemas.microsoft.com/office/drawing/2014/main" id="{82B7670E-3BFE-40BF-A64D-E076CBACE0AB}"/>
              </a:ext>
            </a:extLst>
          </p:cNvPr>
          <p:cNvSpPr/>
          <p:nvPr/>
        </p:nvSpPr>
        <p:spPr>
          <a:xfrm>
            <a:off x="9859950" y="4506278"/>
            <a:ext cx="828000" cy="828000"/>
          </a:xfrm>
          <a:prstGeom prst="ellipse">
            <a:avLst/>
          </a:prstGeom>
          <a:solidFill>
            <a:srgbClr val="489324">
              <a:alpha val="50196"/>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700" b="1" dirty="0"/>
              <a:t>„böse“</a:t>
            </a:r>
          </a:p>
        </p:txBody>
      </p:sp>
      <p:sp>
        <p:nvSpPr>
          <p:cNvPr id="21" name="Ellipse 20">
            <a:extLst>
              <a:ext uri="{FF2B5EF4-FFF2-40B4-BE49-F238E27FC236}">
                <a16:creationId xmlns:a16="http://schemas.microsoft.com/office/drawing/2014/main" id="{99F3277A-CC11-4FFC-8159-3681D4F24F74}"/>
              </a:ext>
            </a:extLst>
          </p:cNvPr>
          <p:cNvSpPr/>
          <p:nvPr/>
        </p:nvSpPr>
        <p:spPr>
          <a:xfrm>
            <a:off x="5845157" y="3588860"/>
            <a:ext cx="1800000" cy="1800000"/>
          </a:xfrm>
          <a:prstGeom prst="ellipse">
            <a:avLst/>
          </a:prstGeom>
          <a:solidFill>
            <a:srgbClr val="489324">
              <a:alpha val="50196"/>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23" name="Ellipse 22">
            <a:extLst>
              <a:ext uri="{FF2B5EF4-FFF2-40B4-BE49-F238E27FC236}">
                <a16:creationId xmlns:a16="http://schemas.microsoft.com/office/drawing/2014/main" id="{3971D00F-5976-4EDF-A0D4-FCA8D26FB806}"/>
              </a:ext>
            </a:extLst>
          </p:cNvPr>
          <p:cNvSpPr/>
          <p:nvPr/>
        </p:nvSpPr>
        <p:spPr>
          <a:xfrm>
            <a:off x="6181547" y="3643442"/>
            <a:ext cx="828000" cy="828000"/>
          </a:xfrm>
          <a:prstGeom prst="ellipse">
            <a:avLst/>
          </a:prstGeom>
          <a:solidFill>
            <a:srgbClr val="489324">
              <a:alpha val="50196"/>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b="1" dirty="0"/>
              <a:t>„gut“</a:t>
            </a:r>
          </a:p>
        </p:txBody>
      </p:sp>
      <p:sp>
        <p:nvSpPr>
          <p:cNvPr id="24" name="Ellipse 23">
            <a:extLst>
              <a:ext uri="{FF2B5EF4-FFF2-40B4-BE49-F238E27FC236}">
                <a16:creationId xmlns:a16="http://schemas.microsoft.com/office/drawing/2014/main" id="{A8CBE41B-F5ED-46EE-8334-8BDE24621C9D}"/>
              </a:ext>
            </a:extLst>
          </p:cNvPr>
          <p:cNvSpPr/>
          <p:nvPr/>
        </p:nvSpPr>
        <p:spPr>
          <a:xfrm>
            <a:off x="6181547" y="4506278"/>
            <a:ext cx="828000" cy="828000"/>
          </a:xfrm>
          <a:prstGeom prst="ellipse">
            <a:avLst/>
          </a:prstGeom>
          <a:solidFill>
            <a:srgbClr val="489324">
              <a:alpha val="50196"/>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700" b="1" dirty="0"/>
              <a:t>„böse“</a:t>
            </a:r>
          </a:p>
        </p:txBody>
      </p:sp>
      <p:sp>
        <p:nvSpPr>
          <p:cNvPr id="15" name="Ellipse 14">
            <a:extLst>
              <a:ext uri="{FF2B5EF4-FFF2-40B4-BE49-F238E27FC236}">
                <a16:creationId xmlns:a16="http://schemas.microsoft.com/office/drawing/2014/main" id="{585597C6-A860-44C3-A9A5-13B450293462}"/>
              </a:ext>
            </a:extLst>
          </p:cNvPr>
          <p:cNvSpPr/>
          <p:nvPr/>
        </p:nvSpPr>
        <p:spPr>
          <a:xfrm>
            <a:off x="868440" y="3588860"/>
            <a:ext cx="1800000" cy="1800000"/>
          </a:xfrm>
          <a:prstGeom prst="ellipse">
            <a:avLst/>
          </a:prstGeom>
          <a:solidFill>
            <a:srgbClr val="489324">
              <a:alpha val="50196"/>
            </a:srgbClr>
          </a:solid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Hacker vs. Cracker</a:t>
            </a:r>
          </a:p>
        </p:txBody>
      </p:sp>
      <p:sp>
        <p:nvSpPr>
          <p:cNvPr id="10" name="Inhaltsplatzhalter 9">
            <a:extLst>
              <a:ext uri="{FF2B5EF4-FFF2-40B4-BE49-F238E27FC236}">
                <a16:creationId xmlns:a16="http://schemas.microsoft.com/office/drawing/2014/main" id="{AEF47345-B5B3-406A-90DE-C79BB71F84FE}"/>
              </a:ext>
            </a:extLst>
          </p:cNvPr>
          <p:cNvSpPr>
            <a:spLocks noGrp="1"/>
          </p:cNvSpPr>
          <p:nvPr>
            <p:ph type="body" sz="quarter" idx="23"/>
          </p:nvPr>
        </p:nvSpPr>
        <p:spPr/>
        <p:txBody>
          <a:bodyPr/>
          <a:lstStyle/>
          <a:p>
            <a:r>
              <a:rPr lang="de-DE" dirty="0"/>
              <a:t>Öffentliche Sicht</a:t>
            </a:r>
          </a:p>
        </p:txBody>
      </p:sp>
      <p:sp>
        <p:nvSpPr>
          <p:cNvPr id="2" name="Textplatzhalter 1">
            <a:extLst>
              <a:ext uri="{FF2B5EF4-FFF2-40B4-BE49-F238E27FC236}">
                <a16:creationId xmlns:a16="http://schemas.microsoft.com/office/drawing/2014/main" id="{5CC71C40-C0AF-4243-AC6E-A49A8373564E}"/>
              </a:ext>
            </a:extLst>
          </p:cNvPr>
          <p:cNvSpPr>
            <a:spLocks noGrp="1"/>
          </p:cNvSpPr>
          <p:nvPr>
            <p:ph type="body" sz="quarter" idx="24"/>
          </p:nvPr>
        </p:nvSpPr>
        <p:spPr/>
        <p:txBody>
          <a:bodyPr/>
          <a:lstStyle/>
          <a:p>
            <a:endParaRPr lang="de-DE" dirty="0"/>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21"/>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22"/>
          </p:nvPr>
        </p:nvSpPr>
        <p:spPr/>
        <p:txBody>
          <a:bodyPr/>
          <a:lstStyle/>
          <a:p>
            <a:fld id="{6567D7EC-8799-48C5-898A-08E264972062}" type="slidenum">
              <a:rPr lang="de-DE" smtClean="0"/>
              <a:pPr/>
              <a:t>9</a:t>
            </a:fld>
            <a:endParaRPr lang="de-DE" dirty="0"/>
          </a:p>
        </p:txBody>
      </p:sp>
      <p:sp>
        <p:nvSpPr>
          <p:cNvPr id="3" name="Textplatzhalter 2">
            <a:extLst>
              <a:ext uri="{FF2B5EF4-FFF2-40B4-BE49-F238E27FC236}">
                <a16:creationId xmlns:a16="http://schemas.microsoft.com/office/drawing/2014/main" id="{28D31CD0-1CEC-4EF9-B617-46EC51FB7230}"/>
              </a:ext>
            </a:extLst>
          </p:cNvPr>
          <p:cNvSpPr>
            <a:spLocks noGrp="1"/>
          </p:cNvSpPr>
          <p:nvPr>
            <p:ph type="body" sz="quarter" idx="25"/>
          </p:nvPr>
        </p:nvSpPr>
        <p:spPr/>
        <p:txBody>
          <a:bodyPr/>
          <a:lstStyle/>
          <a:p>
            <a:r>
              <a:rPr lang="de-DE" dirty="0"/>
              <a:t>Akademische Hacker</a:t>
            </a:r>
          </a:p>
        </p:txBody>
      </p:sp>
      <p:sp>
        <p:nvSpPr>
          <p:cNvPr id="4" name="Textplatzhalter 3">
            <a:extLst>
              <a:ext uri="{FF2B5EF4-FFF2-40B4-BE49-F238E27FC236}">
                <a16:creationId xmlns:a16="http://schemas.microsoft.com/office/drawing/2014/main" id="{3754E613-7A08-47FB-AFE9-F98078D34078}"/>
              </a:ext>
            </a:extLst>
          </p:cNvPr>
          <p:cNvSpPr>
            <a:spLocks noGrp="1"/>
          </p:cNvSpPr>
          <p:nvPr>
            <p:ph type="body" sz="quarter" idx="26"/>
          </p:nvPr>
        </p:nvSpPr>
        <p:spPr/>
        <p:txBody>
          <a:bodyPr/>
          <a:lstStyle/>
          <a:p>
            <a:endParaRPr lang="de-DE" dirty="0"/>
          </a:p>
        </p:txBody>
      </p:sp>
      <p:sp>
        <p:nvSpPr>
          <p:cNvPr id="5" name="Textplatzhalter 4">
            <a:extLst>
              <a:ext uri="{FF2B5EF4-FFF2-40B4-BE49-F238E27FC236}">
                <a16:creationId xmlns:a16="http://schemas.microsoft.com/office/drawing/2014/main" id="{D581E2F5-DB04-43F4-AE34-00D128343294}"/>
              </a:ext>
            </a:extLst>
          </p:cNvPr>
          <p:cNvSpPr>
            <a:spLocks noGrp="1"/>
          </p:cNvSpPr>
          <p:nvPr>
            <p:ph type="body" sz="quarter" idx="27"/>
          </p:nvPr>
        </p:nvSpPr>
        <p:spPr/>
        <p:txBody>
          <a:bodyPr/>
          <a:lstStyle/>
          <a:p>
            <a:endParaRPr lang="de-DE"/>
          </a:p>
        </p:txBody>
      </p:sp>
      <p:sp>
        <p:nvSpPr>
          <p:cNvPr id="12" name="Textplatzhalter 11">
            <a:extLst>
              <a:ext uri="{FF2B5EF4-FFF2-40B4-BE49-F238E27FC236}">
                <a16:creationId xmlns:a16="http://schemas.microsoft.com/office/drawing/2014/main" id="{08CC0433-4288-4609-9685-0F177AA4C093}"/>
              </a:ext>
            </a:extLst>
          </p:cNvPr>
          <p:cNvSpPr>
            <a:spLocks noGrp="1"/>
          </p:cNvSpPr>
          <p:nvPr>
            <p:ph type="body" sz="quarter" idx="28"/>
          </p:nvPr>
        </p:nvSpPr>
        <p:spPr/>
        <p:txBody>
          <a:bodyPr/>
          <a:lstStyle/>
          <a:p>
            <a:r>
              <a:rPr lang="de-DE" dirty="0"/>
              <a:t>Computersicherheit</a:t>
            </a:r>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2"/>
          </p:nvPr>
        </p:nvSpPr>
        <p:spPr/>
        <p:txBody>
          <a:bodyPr/>
          <a:lstStyle/>
          <a:p>
            <a:r>
              <a:rPr lang="de-DE" dirty="0"/>
              <a:t>|    15.02.2019</a:t>
            </a:r>
          </a:p>
        </p:txBody>
      </p:sp>
      <p:sp>
        <p:nvSpPr>
          <p:cNvPr id="14" name="Ellipse 13">
            <a:extLst>
              <a:ext uri="{FF2B5EF4-FFF2-40B4-BE49-F238E27FC236}">
                <a16:creationId xmlns:a16="http://schemas.microsoft.com/office/drawing/2014/main" id="{9C8D8B1E-5C13-4163-81E7-56E7CBAEACF4}"/>
              </a:ext>
            </a:extLst>
          </p:cNvPr>
          <p:cNvSpPr/>
          <p:nvPr/>
        </p:nvSpPr>
        <p:spPr>
          <a:xfrm>
            <a:off x="2139660" y="3588860"/>
            <a:ext cx="1800000" cy="1800000"/>
          </a:xfrm>
          <a:prstGeom prst="ellipse">
            <a:avLst/>
          </a:prstGeom>
          <a:solidFill>
            <a:srgbClr val="489324"/>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17" name="Ellipse 16">
            <a:extLst>
              <a:ext uri="{FF2B5EF4-FFF2-40B4-BE49-F238E27FC236}">
                <a16:creationId xmlns:a16="http://schemas.microsoft.com/office/drawing/2014/main" id="{1C2914DE-22C4-42F4-B025-FB5E89C69AF2}"/>
              </a:ext>
            </a:extLst>
          </p:cNvPr>
          <p:cNvSpPr/>
          <p:nvPr/>
        </p:nvSpPr>
        <p:spPr>
          <a:xfrm>
            <a:off x="2476050" y="3643442"/>
            <a:ext cx="828000" cy="828000"/>
          </a:xfrm>
          <a:prstGeom prst="ellipse">
            <a:avLst/>
          </a:prstGeom>
          <a:solidFill>
            <a:srgbClr val="489324">
              <a:alpha val="50196"/>
            </a:srgbClr>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b="1" dirty="0"/>
              <a:t>„gut“</a:t>
            </a:r>
          </a:p>
        </p:txBody>
      </p:sp>
      <p:sp>
        <p:nvSpPr>
          <p:cNvPr id="18" name="Ellipse 17">
            <a:extLst>
              <a:ext uri="{FF2B5EF4-FFF2-40B4-BE49-F238E27FC236}">
                <a16:creationId xmlns:a16="http://schemas.microsoft.com/office/drawing/2014/main" id="{0C6CD8A5-A79B-4B1C-A4BA-DADB9BC4F4C5}"/>
              </a:ext>
            </a:extLst>
          </p:cNvPr>
          <p:cNvSpPr/>
          <p:nvPr/>
        </p:nvSpPr>
        <p:spPr>
          <a:xfrm>
            <a:off x="2476050" y="4506278"/>
            <a:ext cx="828000" cy="828000"/>
          </a:xfrm>
          <a:prstGeom prst="ellipse">
            <a:avLst/>
          </a:prstGeom>
          <a:solidFill>
            <a:srgbClr val="489324">
              <a:alpha val="50196"/>
            </a:srgbClr>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700" b="1" dirty="0"/>
              <a:t>„böse“</a:t>
            </a:r>
          </a:p>
        </p:txBody>
      </p:sp>
      <p:sp>
        <p:nvSpPr>
          <p:cNvPr id="19" name="Textfeld 18">
            <a:extLst>
              <a:ext uri="{FF2B5EF4-FFF2-40B4-BE49-F238E27FC236}">
                <a16:creationId xmlns:a16="http://schemas.microsoft.com/office/drawing/2014/main" id="{5D586C37-A134-4AFF-9358-65555779BD18}"/>
              </a:ext>
            </a:extLst>
          </p:cNvPr>
          <p:cNvSpPr txBox="1"/>
          <p:nvPr/>
        </p:nvSpPr>
        <p:spPr>
          <a:xfrm>
            <a:off x="1154528" y="3144462"/>
            <a:ext cx="1199367" cy="307777"/>
          </a:xfrm>
          <a:prstGeom prst="rect">
            <a:avLst/>
          </a:prstGeom>
          <a:noFill/>
        </p:spPr>
        <p:txBody>
          <a:bodyPr wrap="none" rtlCol="0">
            <a:spAutoFit/>
          </a:bodyPr>
          <a:lstStyle/>
          <a:p>
            <a:r>
              <a:rPr lang="de-DE" sz="1400" dirty="0"/>
              <a:t>Tüftler*innen</a:t>
            </a:r>
          </a:p>
        </p:txBody>
      </p:sp>
      <p:sp>
        <p:nvSpPr>
          <p:cNvPr id="20" name="Textfeld 19">
            <a:extLst>
              <a:ext uri="{FF2B5EF4-FFF2-40B4-BE49-F238E27FC236}">
                <a16:creationId xmlns:a16="http://schemas.microsoft.com/office/drawing/2014/main" id="{F96AF7C0-00E1-4CA8-880A-4A2729263C3A}"/>
              </a:ext>
            </a:extLst>
          </p:cNvPr>
          <p:cNvSpPr txBox="1"/>
          <p:nvPr/>
        </p:nvSpPr>
        <p:spPr>
          <a:xfrm>
            <a:off x="2353895" y="3159852"/>
            <a:ext cx="1513556" cy="276999"/>
          </a:xfrm>
          <a:prstGeom prst="rect">
            <a:avLst/>
          </a:prstGeom>
          <a:noFill/>
        </p:spPr>
        <p:txBody>
          <a:bodyPr wrap="none" rtlCol="0">
            <a:spAutoFit/>
          </a:bodyPr>
          <a:lstStyle/>
          <a:p>
            <a:r>
              <a:rPr lang="de-DE" sz="1200" dirty="0"/>
              <a:t>Computersicherheit</a:t>
            </a:r>
          </a:p>
        </p:txBody>
      </p:sp>
      <p:sp>
        <p:nvSpPr>
          <p:cNvPr id="22" name="Ellipse 21">
            <a:extLst>
              <a:ext uri="{FF2B5EF4-FFF2-40B4-BE49-F238E27FC236}">
                <a16:creationId xmlns:a16="http://schemas.microsoft.com/office/drawing/2014/main" id="{983961FD-6263-49E6-89B5-56786997E378}"/>
              </a:ext>
            </a:extLst>
          </p:cNvPr>
          <p:cNvSpPr/>
          <p:nvPr/>
        </p:nvSpPr>
        <p:spPr>
          <a:xfrm>
            <a:off x="4573937" y="3588860"/>
            <a:ext cx="1800000" cy="1800000"/>
          </a:xfrm>
          <a:prstGeom prst="ellipse">
            <a:avLst/>
          </a:prstGeom>
          <a:solidFill>
            <a:srgbClr val="489324"/>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25" name="Textfeld 24">
            <a:extLst>
              <a:ext uri="{FF2B5EF4-FFF2-40B4-BE49-F238E27FC236}">
                <a16:creationId xmlns:a16="http://schemas.microsoft.com/office/drawing/2014/main" id="{9E555439-74F6-4E8E-857D-8C3D55411568}"/>
              </a:ext>
            </a:extLst>
          </p:cNvPr>
          <p:cNvSpPr txBox="1"/>
          <p:nvPr/>
        </p:nvSpPr>
        <p:spPr>
          <a:xfrm>
            <a:off x="4860025" y="3144462"/>
            <a:ext cx="1199367" cy="307777"/>
          </a:xfrm>
          <a:prstGeom prst="rect">
            <a:avLst/>
          </a:prstGeom>
          <a:noFill/>
        </p:spPr>
        <p:txBody>
          <a:bodyPr wrap="none" rtlCol="0">
            <a:spAutoFit/>
          </a:bodyPr>
          <a:lstStyle/>
          <a:p>
            <a:r>
              <a:rPr lang="de-DE" sz="1400" dirty="0"/>
              <a:t>Tüftler*innen</a:t>
            </a:r>
          </a:p>
        </p:txBody>
      </p:sp>
      <p:sp>
        <p:nvSpPr>
          <p:cNvPr id="26" name="Textfeld 25">
            <a:extLst>
              <a:ext uri="{FF2B5EF4-FFF2-40B4-BE49-F238E27FC236}">
                <a16:creationId xmlns:a16="http://schemas.microsoft.com/office/drawing/2014/main" id="{5DF5690A-C009-42FA-B278-7023445A6E6B}"/>
              </a:ext>
            </a:extLst>
          </p:cNvPr>
          <p:cNvSpPr txBox="1"/>
          <p:nvPr/>
        </p:nvSpPr>
        <p:spPr>
          <a:xfrm>
            <a:off x="6059392" y="3159852"/>
            <a:ext cx="1513556" cy="276999"/>
          </a:xfrm>
          <a:prstGeom prst="rect">
            <a:avLst/>
          </a:prstGeom>
          <a:noFill/>
        </p:spPr>
        <p:txBody>
          <a:bodyPr wrap="none" rtlCol="0">
            <a:spAutoFit/>
          </a:bodyPr>
          <a:lstStyle/>
          <a:p>
            <a:r>
              <a:rPr lang="de-DE" sz="1200" dirty="0"/>
              <a:t>Computersicherheit</a:t>
            </a:r>
          </a:p>
        </p:txBody>
      </p:sp>
      <p:sp>
        <p:nvSpPr>
          <p:cNvPr id="28" name="Ellipse 27">
            <a:extLst>
              <a:ext uri="{FF2B5EF4-FFF2-40B4-BE49-F238E27FC236}">
                <a16:creationId xmlns:a16="http://schemas.microsoft.com/office/drawing/2014/main" id="{BB3F4157-65F4-4A15-A382-1820B8717250}"/>
              </a:ext>
            </a:extLst>
          </p:cNvPr>
          <p:cNvSpPr/>
          <p:nvPr/>
        </p:nvSpPr>
        <p:spPr>
          <a:xfrm>
            <a:off x="8252340" y="3588860"/>
            <a:ext cx="1800000" cy="1800000"/>
          </a:xfrm>
          <a:prstGeom prst="ellipse">
            <a:avLst/>
          </a:prstGeom>
          <a:solidFill>
            <a:srgbClr val="489324"/>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31" name="Textfeld 30">
            <a:extLst>
              <a:ext uri="{FF2B5EF4-FFF2-40B4-BE49-F238E27FC236}">
                <a16:creationId xmlns:a16="http://schemas.microsoft.com/office/drawing/2014/main" id="{4910DDC3-68F0-4D9F-8554-7748D4CB1796}"/>
              </a:ext>
            </a:extLst>
          </p:cNvPr>
          <p:cNvSpPr txBox="1"/>
          <p:nvPr/>
        </p:nvSpPr>
        <p:spPr>
          <a:xfrm>
            <a:off x="8538428" y="3144462"/>
            <a:ext cx="1199367" cy="307777"/>
          </a:xfrm>
          <a:prstGeom prst="rect">
            <a:avLst/>
          </a:prstGeom>
          <a:noFill/>
        </p:spPr>
        <p:txBody>
          <a:bodyPr wrap="none" rtlCol="0">
            <a:spAutoFit/>
          </a:bodyPr>
          <a:lstStyle/>
          <a:p>
            <a:r>
              <a:rPr lang="de-DE" sz="1400" dirty="0"/>
              <a:t>Tüftler*innen</a:t>
            </a:r>
          </a:p>
        </p:txBody>
      </p:sp>
      <p:sp>
        <p:nvSpPr>
          <p:cNvPr id="32" name="Textfeld 31">
            <a:extLst>
              <a:ext uri="{FF2B5EF4-FFF2-40B4-BE49-F238E27FC236}">
                <a16:creationId xmlns:a16="http://schemas.microsoft.com/office/drawing/2014/main" id="{8DBFBCBC-FD88-408B-A396-DD46C693EC79}"/>
              </a:ext>
            </a:extLst>
          </p:cNvPr>
          <p:cNvSpPr txBox="1"/>
          <p:nvPr/>
        </p:nvSpPr>
        <p:spPr>
          <a:xfrm>
            <a:off x="9737795" y="3159852"/>
            <a:ext cx="1513556" cy="276999"/>
          </a:xfrm>
          <a:prstGeom prst="rect">
            <a:avLst/>
          </a:prstGeom>
          <a:noFill/>
        </p:spPr>
        <p:txBody>
          <a:bodyPr wrap="none" rtlCol="0">
            <a:spAutoFit/>
          </a:bodyPr>
          <a:lstStyle/>
          <a:p>
            <a:r>
              <a:rPr lang="de-DE" sz="1200" dirty="0"/>
              <a:t>Computersicherheit</a:t>
            </a:r>
          </a:p>
        </p:txBody>
      </p:sp>
    </p:spTree>
    <p:extLst>
      <p:ext uri="{BB962C8B-B14F-4D97-AF65-F5344CB8AC3E}">
        <p14:creationId xmlns:p14="http://schemas.microsoft.com/office/powerpoint/2010/main" val="150968070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AGENDAWIZARD" val="&lt;ee4p&gt;&lt;layouts&gt;&lt;layout name=&quot;Box 1&quot; id=&quot;1_1&quot;&gt;&lt;standard&gt;&lt;textframe horizontalAnchor=&quot;1&quot; marginBottom=&quot;6&quot; marginLeft=&quot;0&quot; marginRight=&quot;0&quot; marginTop=&quot;6&quot; orientation=&quot;1&quot; verticalAnchor=&quot;1&quot; /&gt;&lt;font name=&quot;Arial&quot; bold=&quot;0&quot; italic=&quot;0&quot; color=&quot;13&quot; /&gt;&lt;paragraphformat firstLineIndent=&quot;0&quot; leftIndent=&quot;0&quot; rightIndent=&quot;0&quot; lineRuleBefore=&quot;&quot; lineRuleWithin=&quot;&quot; lineRuleAfter=&quot;&quot; spaceBefore=&quot;&quot; spaceWithin=&quot;&quot; spaceAfter=&quot;&quot; /&gt;&lt;fill visible=&quot;0&quot; /&gt;&lt;line visible=&quot;0&quot; /&gt;&lt;bulletformat visible=&quot;0&quot; /&gt;&lt;/standard&gt;&lt;agenda name=&quot;New Agenda&quot; title=&quot;Agenda&quot; subtitle=&quot;&quot; sizingModeId=&quot;2&quot; fontSize=&quot;16&quot; fontSizeAuto=&quot;1&quot; startTime=&quot;540&quot; timeFormatId=&quot;1&quot; startItemNo=&quot;1&quot; createSingleAgendaSlide=&quot;1&quot; createSeparatingSlides=&quot;1&quot; createBackupSlide=&quot;1&quot; /&gt;&lt;columns&gt;&lt;column field=&quot;itemno&quot; label=&quot;No.&quot; checked=&quot;1&quot; leftSpacing=&quot;0&quot; rightSpacing=&quot;0&quot; dock=&quot;1&quot; fixedWidth=&quot;31.50472&quot; /&gt;&lt;column field=&quot;topic&quot; label=&quot;Topic&quot; leftSpacing=&quot;5&quot; rightDistribute=&quot;1&quot; dock=&quot;1&quot; /&gt;&lt;column field=&quot;responsible&quot; label=&quot;Responsible&quot; visible=&quot;1&quot; checked=&quot;1&quot; leftSpacing=&quot;10&quot; rightDistribute=&quot;1&quot; dock=&quot;1&quot; /&gt;&lt;column field=&quot;freecolumn&quot; label=&quot;&quot; visible=&quot;1&quot; checked=&quot;0&quot; leftSpacing=&quot;10&quot; rightDistribute=&quot;1&quot; dock=&quot;1&quot; /&gt;&lt;column field=&quot;timeslot&quot; label=&quot;Time Slot&quot; visible=&quot;1&quot; checked=&quot;1&quot; leftSpacing=&quot;10&quot; rightSpacing=&quot;6&quot; dock=&quot;2&quot; /&gt;&lt;column field=&quot;pageno&quot; label=&quot;Page No.&quot; visible=&quot;1&quot; checked=&quot;0&quot; leftSpacing=&quot;10&quot; rightSpacing=&quot;6&quot; dock=&quot;2&quot; /&gt;&lt;/columns&gt;&lt;position left=&quot;31.125&quot; top=&quot;133.875&quot; width=&quot;657.75&quot; height=&quot;328.875&quot; /&gt;&lt;!--&#10;      &lt;subtitle&gt;&#10;        &lt;position left=&quot;31.25&quot; top=&quot;92.00031&quot; width=&quot;657.75&quot; height=&quot;19.25&quot;/&gt;&#10;        &lt;font size=&quot;16&quot;/&gt;&#10;        &lt;textframe marginBottom=&quot;0&quot; marginTop=&quot;0&quot;/&gt;&#10;        &lt;paragraphformat alignment=&quot;1&quot;/&gt;&#10;      &lt;/subtitle&gt;&#10;   --&gt;&lt;settings allowedSizingModeIds=&quot;1|2&quot; allowedFontSizes=&quot;8|9|10.5|11|12|14|16|18&quot; allowedTimeFormatIds=&quot;1|2|3&quot; slideLayout=&quot;11&quot; customLayoutName=&quot;Nur Titel|Title Only&quot; customLayoutIndex=&quot;&quot; showBreak=&quot;1&quot; singleAgendaSlideSelected=&quot;0&quot; backupSlideTitle=&quot;Backup: %agendaName%&quot; topMargin=&quot;0&quot; leftMargin=&quot;0&quot; allowedLevels=&quot;4&quot; itemNoFormats=&quot;{1}¦{1}.{2}¦{3:alphaLC}¦{3:alphaLC}.{4:alphaLC}&quot; /&gt;&lt;!-- Agenda item formats --&gt;&lt;cases&gt;&lt;case level=&quot;1&quot; selected=&quot;0&quot; break=&quot;0&quot; topMinSpacing=&quot;5&quot; topMaxSpacing=&quot;5&quot; bottomMinSpacing=&quot;0&quot; bottomMaxSpacing=&quot;0&quot;&gt;&lt;element field=&quot;itemno&quot; type=&quot;autoshape&quot; autoShapeType=&quot;1&quot; indent=&quot;(level-1)*(itemSingleHeight+topicLeftSpacing)&quot; indentType=&quot;1&quot;&gt;&lt;textframe marginLeft=&quot;6&quot; marginRight=&quot;6&quot; verticalAnchor=&quot;3&quot; /&gt;&lt;paragraphformat alignment=&quot;2&quot; /&gt;&lt;fill foreColor=&quot;5&quot; visible=&quot;1&quot; /&gt;&lt;font bold=&quot;1&quot; color=&quot;14&quot; /&gt;&lt;/element&gt;&lt;element field=&quot;topic&quot; type=&quot;autoshape&quot; autoShapeType=&quot;1&quot; indent=&quot;(level-1)*(itemSingleHeight+topicLeftSpacing)&quot; indentType=&quot;2&quot;&gt;&lt;paragraphformat alignment=&quot;1&quot; /&gt;&lt;textframe marginLeft=&quot;6&quot; /&gt;&lt;font bold=&quot;1&quot; /&gt;&lt;/element&gt;&lt;element field=&quot;responsible&quot; type=&quot;autoshape&quot; autoShapeType=&quot;1&quot; indent=&quot;(level-1)*(itemSingleHeight+topicLeftSpacing)&quot; indentType=&quot;1&quot;&gt;&lt;paragraphformat alignment=&quot;1&quot; /&gt;&lt;/element&gt;&lt;element field=&quot;freecolumn&quot; type=&quot;autoshape&quot; autoShapeType=&quot;1&quot; indent=&quot;(level-1)*(itemSingleHeight+topicLeftSpacing)&quot; indentType=&quot;1&quot;&gt;&lt;paragraphformat alignment=&quot;1&quot; /&gt;&lt;/element&gt;&lt;element field=&quot;timeslot&quot; type=&quot;autoshape&quot; autoShapeType=&quot;1&quot;&gt;&lt;paragraphformat alignment=&quot;1&quot; /&gt;&lt;/element&gt;&lt;element field=&quot;pageno&quot; type=&quot;autoshape&quot; autoShapeType=&quot;1&quot;&gt;&lt;paragraphformat alignment=&quot;3&quot; /&gt;&lt;/element&gt;&lt;/case&gt;&lt;case level=&quot;1&quot; selected=&quot;1&quot; break=&quot;0&quot; topMinSpacing=&quot;5&quot; topMaxSpacing=&quot;5&quot; bottomMinSpacing=&quot;0&quot; bottomMaxSpacing=&quot;0&quot;&gt;&lt;element type=&quot;autoshape&quot; autoShapeType=&quot;1&quot; value=&quot;&quot;&gt;&lt;position left=&quot;level*(itemSingleHeight+topicLeftSpacing)&quot; top=&quot;0&quot; width=&quot;agendaWidth-topicLeftSpacing-itemNoWidth-(level-1)*(itemSingleHeight+topicLeftSpacing)&quot; height=&quot;itemHeight&quot; /&gt;&lt;fill foreColor=&quot;#D9D9D9&quot; visible=&quot;1&quot; /&gt;&lt;/element&gt;&lt;element field=&quot;itemno&quot; type=&quot;autoshape&quot; autoShapeType=&quot;1&quot; indent=&quot;(level-1)*(itemSingleHeight+topicLeftSpacing)&quot; indentType=&quot;1&quot;&gt;&lt;textframe marginLeft=&quot;6&quot; marginRight=&quot;6&quot; verticalAnchor=&quot;3&quot; /&gt;&lt;paragraphformat alignment=&quot;2&quot; /&gt;&lt;fill foreColor=&quot;5&quot; visible=&quot;1&quot; /&gt;&lt;font bold=&quot;1&quot; color=&quot;14&quot; /&gt;&lt;/element&gt;&lt;element field=&quot;topic&quot; type=&quot;autoshape&quot; autoShapeType=&quot;1&quot; indent=&quot;(level-1)*(itemSingleHeight+topicLeftSpacing)&quot; indentType=&quot;2&quot;&gt;&lt;paragraphformat alignment=&quot;1&quot; /&gt;&lt;font bold=&quot;1&quot; /&gt;&lt;textframe marginLeft=&quot;6&quot; /&gt;&lt;/element&gt;&lt;element field=&quot;responsible&quot; type=&quot;autoshape&quot; autoShapeType=&quot;1&quot; indent=&quot;(level-1)*(itemSingleHeight+topicLeftSpacing)&quot; indentType=&quot;1&quot;&gt;&lt;paragraphformat alignment=&quot;1&quot; /&gt;&lt;/element&gt;&lt;element field=&quot;freecolumn&quot; type=&quot;autoshape&quot; autoShapeType=&quot;1&quot; indent=&quot;(level-1)*(itemSingleHeight+topicLeftSpacing)&quot; indentType=&quot;1&quot;&gt;&lt;paragraphformat alignment=&quot;1&quot; /&gt;&lt;/element&gt;&lt;element field=&quot;timeslot&quot; type=&quot;autoshape&quot; autoShapeType=&quot;1&quot;&gt;&lt;paragraphformat alignment=&quot;1&quot; /&gt;&lt;/element&gt;&lt;element field=&quot;pageno&quot; type=&quot;autoshape&quot; autoShapeType=&quot;1&quot;&gt;&lt;paragraphformat alignment=&quot;3&quot; /&gt;&lt;/element&gt;&lt;/case&gt;&lt;case level=&quot;1&quot; selected=&quot;0&quot; break=&quot;1&quot; topMinSpacing=&quot;5&quot; topMaxSpacing=&quot;5&quot; bottomMinSpacing=&quot;0&quot; bottomMaxSpacing=&quot;0&quot;&gt;&lt;element field=&quot;topic&quot; type=&quot;autoshape&quot; autoShapeType=&quot;1&quot; indent=&quot;(level-1)*(itemSingleHeight+topicLeftSpacing)&quot; indentType=&quot;2&quot;&gt;&lt;paragraphformat alignment=&quot;1&quot; /&gt;&lt;textframe marginLeft=&quot;6&quot; /&gt;&lt;font bold=&quot;1&quot; italic=&quot;1&quot; /&gt;&lt;/element&gt;&lt;element field=&quot;responsible&quot; type=&quot;autoshape&quot; autoShapeType=&quot;1&quot; indent=&quot;(level-1)*(itemSingleHeight+topicLeftSpacing)&quot; indentType=&quot;1&quot;&gt;&lt;paragraphformat alignment=&quot;1&quot; /&gt;&lt;font italic=&quot;1&quot; /&gt;&lt;/element&gt;&lt;element field=&quot;freecolumn&quot; type=&quot;autoshape&quot; autoShapeType=&quot;1&quot; indent=&quot;(level-1)*(itemSingleHeight+topicLeftSpacing)&quot; indentType=&quot;1&quot;&gt;&lt;paragraphformat alignment=&quot;1&quot; /&gt;&lt;font italic=&quot;1&quot; /&gt;&lt;/element&gt;&lt;element field=&quot;timeslot&quot; type=&quot;autoshape&quot; autoShapeType=&quot;1&quot;&gt;&lt;paragraphformat alignment=&quot;1&quot; /&gt;&lt;font italic=&quot;1&quot; /&gt;&lt;/element&gt;&lt;element field=&quot;pageno&quot; type=&quot;autoshape&quot; autoShapeType=&quot;1&quot;&gt;&lt;paragraphformat alignment=&quot;3&quot; /&gt;&lt;font italic=&quot;1&quot; /&gt;&lt;/element&gt;&lt;/case&gt;&lt;case level=&quot;1&quot; selected=&quot;1&quot; break=&quot;1&quot; topMinSpacing=&quot;5&quot; topMaxSpacing=&quot;5&quot; bottomMinSpacing=&quot;0&quot; bottomMaxSpacing=&quot;0&quot;&gt;&lt;element type=&quot;autoshape&quot; autoShapeType=&quot;1&quot; value=&quot;&quot;&gt;&lt;position left=&quot;level*(itemSingleHeight+topicLeftSpacing)&quot; top=&quot;0&quot; width=&quot;agendaWidth-topicLeftSpacing-itemNoWidth-(level-1)*(itemSingleHeight+topicLeftSpacing)&quot; height=&quot;itemHeight&quot; /&gt;&lt;fill foreColor=&quot;#D9D9D9&quot; visible=&quot;1&quot; /&gt;&lt;/element&gt;&lt;element field=&quot;topic&quot; type=&quot;autoshape&quot; autoShapeType=&quot;1&quot; indent=&quot;(level-1)*(itemSingleHeight+topicLeftSpacing)&quot; indentType=&quot;2&quot;&gt;&lt;paragraphformat alignment=&quot;1&quot; /&gt;&lt;font bold=&quot;1&quot; italic=&quot;1&quot; /&gt;&lt;textframe marginLeft=&quot;6&quot; /&gt;&lt;/element&gt;&lt;element field=&quot;responsible&quot; type=&quot;autoshape&quot; autoShapeType=&quot;1&quot; indent=&quot;(level-1)*(itemSingleHeight+topicLeftSpacing)&quot; indentType=&quot;1&quot;&gt;&lt;paragraphformat alignment=&quot;1&quot; /&gt;&lt;font italic=&quot;1&quot; /&gt;&lt;/element&gt;&lt;element field=&quot;freecolumn&quot; type=&quot;autoshape&quot; autoShapeType=&quot;1&quot; indent=&quot;(level-1)*(itemSingleHeight+topicLeftSpacing)&quot; indentType=&quot;1&quot;&gt;&lt;paragraphformat alignment=&quot;1&quot; /&gt;&lt;font italic=&quot;1&quot; /&gt;&lt;/element&gt;&lt;element field=&quot;timeslot&quot; type=&quot;autoshape&quot; autoShapeType=&quot;1&quot;&gt;&lt;paragraphformat alignment=&quot;1&quot; /&gt;&lt;font italic=&quot;1&quot; /&gt;&lt;/element&gt;&lt;element field=&quot;pageno&quot; type=&quot;autoshape&quot; autoShapeType=&quot;1&quot;&gt;&lt;paragraphformat alignment=&quot;3&quot; /&gt;&lt;font italic=&quot;1&quot; /&gt;&lt;/element&gt;&lt;/case&gt;&lt;/cases&gt;&lt;!-- Elements on slide independent of items --&gt;&lt;elements&gt;&lt;!--&#10;        &lt;element type=&quot;textbox&quot; zOrder=&quot;1&quot; value=&quot;test&quot;&gt;&#10;          &lt;position left=&quot;0&quot; top=&quot;0&quot; width=&quot;30&quot; height=&quot;30&quot;/&gt;&#10;        &lt;/element&gt;&#10;      --&gt;&lt;/elements&gt;&lt;/layout&gt;&lt;/layouts&gt;&lt;contents&gt;&lt;agenda name=&quot;New Agenda&quot; title=&quot;Agenda&quot; subtitle=&quot;&quot; sizingModeId=&quot;2&quot; fontSize=&quot;16&quot; fontSizeAuto=&quot;1&quot; startTime=&quot;540&quot; timeFormatId=&quot;1&quot; startItemNo=&quot;1&quot; createSingleAgendaSlide=&quot;1&quot; createSeparatingSlides=&quot;1&quot; createBackupSlide=&quot;1&quot; layoutId=&quot;1_1&quot; createSections=&quot;0&quot;&gt;&lt;columns&gt;&lt;column field=&quot;itemno&quot; label=&quot;No.&quot; checked=&quot;1&quot; leftSpacing=&quot;0&quot; rightSpacing=&quot;0&quot; dock=&quot;1&quot; fixedWidth=&quot;31.50472&quot; /&gt;&lt;column field=&quot;topic&quot; label=&quot;Topic&quot; leftSpacing=&quot;5&quot; rightDistribute=&quot;1&quot; dock=&quot;1&quot; /&gt;&lt;column field=&quot;responsible&quot; label=&quot;Responsible&quot; visible=&quot;1&quot; checked=&quot;1&quot; leftSpacing=&quot;10&quot; rightDistribute=&quot;1&quot; dock=&quot;1&quot; /&gt;&lt;column field=&quot;freecolumn&quot; label=&quot;&quot; visible=&quot;1&quot; checked=&quot;0&quot; leftSpacing=&quot;10&quot; rightDistribute=&quot;1&quot; dock=&quot;1&quot; /&gt;&lt;column field=&quot;timeslot&quot; label=&quot;Time Slot&quot; visible=&quot;1&quot; checked=&quot;1&quot; leftSpacing=&quot;10&quot; rightSpacing=&quot;6&quot; dock=&quot;2&quot; /&gt;&lt;column field=&quot;pageno&quot; label=&quot;Page No.&quot; visible=&quot;1&quot; checked=&quot;0&quot; leftSpacing=&quot;10&quot; rightSpacing=&quot;6&quot; dock=&quot;2&quot; /&gt;&lt;/columns&gt;&lt;items /&gt;&lt;/agenda&gt;&lt;agenda name=&quot;Guidelines&quot; title=&quot;Guidelines&quot; subtitle=&quot;&quot; sizingModeId=&quot;2&quot; fontSize=&quot;16&quot; fontSizeAuto=&quot;1&quot; startTime=&quot;540&quot; timeFormatId=&quot;1&quot; startItemNo=&quot;1&quot; createSingleAgendaSlide=&quot;1&quot; createSeparatingSlides=&quot;1&quot; createBackupSlide=&quot;1&quot; layoutId=&quot;1_1&quot; createSections=&quot;0&quot;&gt;&lt;columns&gt;&lt;column field=&quot;itemno&quot; label=&quot;No.&quot; checked=&quot;1&quot; leftSpacing=&quot;0&quot; rightSpacing=&quot;0&quot; dock=&quot;1&quot; fixedWidth=&quot;31.50472&quot; /&gt;&lt;column field=&quot;topic&quot; label=&quot;Topic&quot; leftSpacing=&quot;5&quot; rightDistribute=&quot;1&quot; dock=&quot;1&quot; /&gt;&lt;column field=&quot;responsible&quot; label=&quot;Responsible&quot; visible=&quot;1&quot; checked=&quot;1&quot; leftSpacing=&quot;10&quot; rightDistribute=&quot;1&quot; dock=&quot;1&quot; /&gt;&lt;column field=&quot;freecolumn&quot; label=&quot;&quot; visible=&quot;1&quot; checked=&quot;0&quot; leftSpacing=&quot;10&quot; rightDistribute=&quot;1&quot; dock=&quot;1&quot; /&gt;&lt;column field=&quot;timeslot&quot; label=&quot;Time Slot&quot; visible=&quot;1&quot; checked=&quot;1&quot; leftSpacing=&quot;10&quot; rightSpacing=&quot;6&quot; dock=&quot;2&quot; /&gt;&lt;column field=&quot;pageno&quot; label=&quot;Page No.&quot; visible=&quot;1&quot; checked=&quot;0&quot; leftSpacing=&quot;10&quot; rightSpacing=&quot;6&quot; dock=&quot;2&quot; /&gt;&lt;/columns&gt;&lt;items /&gt;&lt;/agenda&gt;&lt;/contents&gt;&lt;/ee4p&gt;"/>
</p:tagLst>
</file>

<file path=ppt/tags/tag10.xml><?xml version="1.0" encoding="utf-8"?>
<p:tagLst xmlns:a="http://schemas.openxmlformats.org/drawingml/2006/main" xmlns:r="http://schemas.openxmlformats.org/officeDocument/2006/relationships" xmlns:p="http://schemas.openxmlformats.org/presentationml/2006/main">
  <p:tag name="SHAPE_LOCKS" val="3"/>
</p:tagLst>
</file>

<file path=ppt/tags/tag11.xml><?xml version="1.0" encoding="utf-8"?>
<p:tagLst xmlns:a="http://schemas.openxmlformats.org/drawingml/2006/main" xmlns:r="http://schemas.openxmlformats.org/officeDocument/2006/relationships" xmlns:p="http://schemas.openxmlformats.org/presentationml/2006/main">
  <p:tag name="SHAPE_LOCKS" val="3"/>
</p:tagLst>
</file>

<file path=ppt/tags/tag12.xml><?xml version="1.0" encoding="utf-8"?>
<p:tagLst xmlns:a="http://schemas.openxmlformats.org/drawingml/2006/main" xmlns:r="http://schemas.openxmlformats.org/officeDocument/2006/relationships" xmlns:p="http://schemas.openxmlformats.org/presentationml/2006/main">
  <p:tag name="SHAPE_LOCKS" val="3"/>
</p:tagLst>
</file>

<file path=ppt/tags/tag13.xml><?xml version="1.0" encoding="utf-8"?>
<p:tagLst xmlns:a="http://schemas.openxmlformats.org/drawingml/2006/main" xmlns:r="http://schemas.openxmlformats.org/officeDocument/2006/relationships" xmlns:p="http://schemas.openxmlformats.org/presentationml/2006/main">
  <p:tag name="SHAPE_LOCKS" val="3"/>
</p:tagLst>
</file>

<file path=ppt/tags/tag14.xml><?xml version="1.0" encoding="utf-8"?>
<p:tagLst xmlns:a="http://schemas.openxmlformats.org/drawingml/2006/main" xmlns:r="http://schemas.openxmlformats.org/officeDocument/2006/relationships" xmlns:p="http://schemas.openxmlformats.org/presentationml/2006/main">
  <p:tag name="SHAPE_LOCKS" val="3"/>
</p:tagLst>
</file>

<file path=ppt/tags/tag15.xml><?xml version="1.0" encoding="utf-8"?>
<p:tagLst xmlns:a="http://schemas.openxmlformats.org/drawingml/2006/main" xmlns:r="http://schemas.openxmlformats.org/officeDocument/2006/relationships" xmlns:p="http://schemas.openxmlformats.org/presentationml/2006/main">
  <p:tag name="SHAPE_LOCKS" val="3"/>
</p:tagLst>
</file>

<file path=ppt/tags/tag16.xml><?xml version="1.0" encoding="utf-8"?>
<p:tagLst xmlns:a="http://schemas.openxmlformats.org/drawingml/2006/main" xmlns:r="http://schemas.openxmlformats.org/officeDocument/2006/relationships" xmlns:p="http://schemas.openxmlformats.org/presentationml/2006/main">
  <p:tag name="SHAPE_LOCKS" val="3"/>
</p:tagLst>
</file>

<file path=ppt/tags/tag17.xml><?xml version="1.0" encoding="utf-8"?>
<p:tagLst xmlns:a="http://schemas.openxmlformats.org/drawingml/2006/main" xmlns:r="http://schemas.openxmlformats.org/officeDocument/2006/relationships" xmlns:p="http://schemas.openxmlformats.org/presentationml/2006/main">
  <p:tag name="SHAPE_LOCKS" val="3"/>
</p:tagLst>
</file>

<file path=ppt/tags/tag18.xml><?xml version="1.0" encoding="utf-8"?>
<p:tagLst xmlns:a="http://schemas.openxmlformats.org/drawingml/2006/main" xmlns:r="http://schemas.openxmlformats.org/officeDocument/2006/relationships" xmlns:p="http://schemas.openxmlformats.org/presentationml/2006/main">
  <p:tag name="SHAPE_LOCKS" val="3"/>
</p:tagLst>
</file>

<file path=ppt/tags/tag19.xml><?xml version="1.0" encoding="utf-8"?>
<p:tagLst xmlns:a="http://schemas.openxmlformats.org/drawingml/2006/main" xmlns:r="http://schemas.openxmlformats.org/officeDocument/2006/relationships" xmlns:p="http://schemas.openxmlformats.org/presentationml/2006/main">
  <p:tag name="SHAPE_LOCKS" val="3"/>
</p:tagLst>
</file>

<file path=ppt/tags/tag2.xml><?xml version="1.0" encoding="utf-8"?>
<p:tagLst xmlns:a="http://schemas.openxmlformats.org/drawingml/2006/main" xmlns:r="http://schemas.openxmlformats.org/officeDocument/2006/relationships" xmlns:p="http://schemas.openxmlformats.org/presentationml/2006/main">
  <p:tag name="SHAPE_LOCKS" val="7"/>
</p:tagLst>
</file>

<file path=ppt/tags/tag20.xml><?xml version="1.0" encoding="utf-8"?>
<p:tagLst xmlns:a="http://schemas.openxmlformats.org/drawingml/2006/main" xmlns:r="http://schemas.openxmlformats.org/officeDocument/2006/relationships" xmlns:p="http://schemas.openxmlformats.org/presentationml/2006/main">
  <p:tag name="SHAPE_LOCKS" val="3"/>
</p:tagLst>
</file>

<file path=ppt/tags/tag21.xml><?xml version="1.0" encoding="utf-8"?>
<p:tagLst xmlns:a="http://schemas.openxmlformats.org/drawingml/2006/main" xmlns:r="http://schemas.openxmlformats.org/officeDocument/2006/relationships" xmlns:p="http://schemas.openxmlformats.org/presentationml/2006/main">
  <p:tag name="SHAPE_LOCKS" val="3"/>
</p:tagLst>
</file>

<file path=ppt/tags/tag22.xml><?xml version="1.0" encoding="utf-8"?>
<p:tagLst xmlns:a="http://schemas.openxmlformats.org/drawingml/2006/main" xmlns:r="http://schemas.openxmlformats.org/officeDocument/2006/relationships" xmlns:p="http://schemas.openxmlformats.org/presentationml/2006/main">
  <p:tag name="SHAPE_LOCKS" val="3"/>
</p:tagLst>
</file>

<file path=ppt/tags/tag23.xml><?xml version="1.0" encoding="utf-8"?>
<p:tagLst xmlns:a="http://schemas.openxmlformats.org/drawingml/2006/main" xmlns:r="http://schemas.openxmlformats.org/officeDocument/2006/relationships" xmlns:p="http://schemas.openxmlformats.org/presentationml/2006/main">
  <p:tag name="SHAPE_LOCKS" val="3"/>
</p:tagLst>
</file>

<file path=ppt/tags/tag24.xml><?xml version="1.0" encoding="utf-8"?>
<p:tagLst xmlns:a="http://schemas.openxmlformats.org/drawingml/2006/main" xmlns:r="http://schemas.openxmlformats.org/officeDocument/2006/relationships" xmlns:p="http://schemas.openxmlformats.org/presentationml/2006/main">
  <p:tag name="SHAPE_LOCKS" val="3"/>
</p:tagLst>
</file>

<file path=ppt/tags/tag3.xml><?xml version="1.0" encoding="utf-8"?>
<p:tagLst xmlns:a="http://schemas.openxmlformats.org/drawingml/2006/main" xmlns:r="http://schemas.openxmlformats.org/officeDocument/2006/relationships" xmlns:p="http://schemas.openxmlformats.org/presentationml/2006/main">
  <p:tag name="SHAPE_LOCKS" val="7"/>
</p:tagLst>
</file>

<file path=ppt/tags/tag4.xml><?xml version="1.0" encoding="utf-8"?>
<p:tagLst xmlns:a="http://schemas.openxmlformats.org/drawingml/2006/main" xmlns:r="http://schemas.openxmlformats.org/officeDocument/2006/relationships" xmlns:p="http://schemas.openxmlformats.org/presentationml/2006/main">
  <p:tag name="SHAPE_LOCKS" val="7"/>
</p:tagLst>
</file>

<file path=ppt/tags/tag5.xml><?xml version="1.0" encoding="utf-8"?>
<p:tagLst xmlns:a="http://schemas.openxmlformats.org/drawingml/2006/main" xmlns:r="http://schemas.openxmlformats.org/officeDocument/2006/relationships" xmlns:p="http://schemas.openxmlformats.org/presentationml/2006/main">
  <p:tag name="SHAPE_LOCKS" val="7"/>
</p:tagLst>
</file>

<file path=ppt/tags/tag6.xml><?xml version="1.0" encoding="utf-8"?>
<p:tagLst xmlns:a="http://schemas.openxmlformats.org/drawingml/2006/main" xmlns:r="http://schemas.openxmlformats.org/officeDocument/2006/relationships" xmlns:p="http://schemas.openxmlformats.org/presentationml/2006/main">
  <p:tag name="SHAPE_LOCKS" val="7"/>
</p:tagLst>
</file>

<file path=ppt/tags/tag7.xml><?xml version="1.0" encoding="utf-8"?>
<p:tagLst xmlns:a="http://schemas.openxmlformats.org/drawingml/2006/main" xmlns:r="http://schemas.openxmlformats.org/officeDocument/2006/relationships" xmlns:p="http://schemas.openxmlformats.org/presentationml/2006/main">
  <p:tag name="SHAPE_LOCKS" val="3"/>
</p:tagLst>
</file>

<file path=ppt/tags/tag8.xml><?xml version="1.0" encoding="utf-8"?>
<p:tagLst xmlns:a="http://schemas.openxmlformats.org/drawingml/2006/main" xmlns:r="http://schemas.openxmlformats.org/officeDocument/2006/relationships" xmlns:p="http://schemas.openxmlformats.org/presentationml/2006/main">
  <p:tag name="SHAPE_LOCKS" val="3"/>
</p:tagLst>
</file>

<file path=ppt/tags/tag9.xml><?xml version="1.0" encoding="utf-8"?>
<p:tagLst xmlns:a="http://schemas.openxmlformats.org/drawingml/2006/main" xmlns:r="http://schemas.openxmlformats.org/officeDocument/2006/relationships" xmlns:p="http://schemas.openxmlformats.org/presentationml/2006/main">
  <p:tag name="SHAPE_LOCKS" val="3"/>
</p:tagLst>
</file>

<file path=ppt/theme/theme1.xml><?xml version="1.0" encoding="utf-8"?>
<a:theme xmlns:a="http://schemas.openxmlformats.org/drawingml/2006/main" name="Office">
  <a:themeElements>
    <a:clrScheme name="Fakultät für Angewandte Informatik">
      <a:dk1>
        <a:sysClr val="windowText" lastClr="000000"/>
      </a:dk1>
      <a:lt1>
        <a:sysClr val="window" lastClr="FFFFFF"/>
      </a:lt1>
      <a:dk2>
        <a:srgbClr val="489324"/>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fontScheme name="UA_Arial">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Einrichtungen, Kommunikation">
        <a:dk1>
          <a:sysClr val="windowText" lastClr="000000"/>
        </a:dk1>
        <a:lt1>
          <a:sysClr val="window" lastClr="FFFFFF"/>
        </a:lt1>
        <a:dk2>
          <a:srgbClr val="AD007C"/>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Katholisch-Theologische Fakultät">
        <a:dk1>
          <a:sysClr val="windowText" lastClr="000000"/>
        </a:dk1>
        <a:lt1>
          <a:sysClr val="window" lastClr="FFFFFF"/>
        </a:lt1>
        <a:dk2>
          <a:srgbClr val="F6A800"/>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Philosophisch-Sozialwissenschaftliche Fakultät">
        <a:dk1>
          <a:sysClr val="windowText" lastClr="000000"/>
        </a:dk1>
        <a:lt1>
          <a:sysClr val="window" lastClr="FFFFFF"/>
        </a:lt1>
        <a:dk2>
          <a:srgbClr val="EB690B"/>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Philologisch-Historische Fakultät">
        <a:dk1>
          <a:sysClr val="windowText" lastClr="000000"/>
        </a:dk1>
        <a:lt1>
          <a:sysClr val="window" lastClr="FFFFFF"/>
        </a:lt1>
        <a:dk2>
          <a:srgbClr val="D4002D"/>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Wirtschaftswissenschaftliche Fakultät">
        <a:dk1>
          <a:sysClr val="windowText" lastClr="000000"/>
        </a:dk1>
        <a:lt1>
          <a:sysClr val="window" lastClr="FFFFFF"/>
        </a:lt1>
        <a:dk2>
          <a:srgbClr val="00AECF"/>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Juristische Fakultät">
        <a:dk1>
          <a:sysClr val="windowText" lastClr="000000"/>
        </a:dk1>
        <a:lt1>
          <a:sysClr val="window" lastClr="FFFFFF"/>
        </a:lt1>
        <a:dk2>
          <a:srgbClr val="0087C1"/>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Medizinische Fakultät">
        <a:dk1>
          <a:sysClr val="windowText" lastClr="000000"/>
        </a:dk1>
        <a:lt1>
          <a:sysClr val="window" lastClr="FFFFFF"/>
        </a:lt1>
        <a:dk2>
          <a:srgbClr val="155581"/>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Fakultät für Angewandte Informatik">
        <a:dk1>
          <a:sysClr val="windowText" lastClr="000000"/>
        </a:dk1>
        <a:lt1>
          <a:sysClr val="window" lastClr="FFFFFF"/>
        </a:lt1>
        <a:dk2>
          <a:srgbClr val="489324"/>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Mathematisch-Naturwissenschaftliche Fakultät">
        <a:dk1>
          <a:sysClr val="windowText" lastClr="000000"/>
        </a:dk1>
        <a:lt1>
          <a:sysClr val="window" lastClr="FFFFFF"/>
        </a:lt1>
        <a:dk2>
          <a:srgbClr val="006561"/>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Universitätsleitung, gesamtuniversitär">
        <a:dk1>
          <a:sysClr val="windowText" lastClr="000000"/>
        </a:dk1>
        <a:lt1>
          <a:sysClr val="window" lastClr="FFFFFF"/>
        </a:lt1>
        <a:dk2>
          <a:srgbClr val="B3B3B3"/>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Lst>
  <a:custClrLst>
    <a:custClr name="Einrichtungen, Kommunikation">
      <a:srgbClr val="AD007C"/>
    </a:custClr>
    <a:custClr name="Katholisch-Theologische Fakultät">
      <a:srgbClr val="F6A800"/>
    </a:custClr>
    <a:custClr name="Philosophisch-Sozialwissenschaftliche Fakultät">
      <a:srgbClr val="EB690B"/>
    </a:custClr>
    <a:custClr name="Philologisch-Historische Fakultät">
      <a:srgbClr val="D4002D"/>
    </a:custClr>
    <a:custClr name="Wirtschaftswissenschaftliche Fakultät">
      <a:srgbClr val="00AECF"/>
    </a:custClr>
    <a:custClr name="Juristische Fakultät">
      <a:srgbClr val="0087C1"/>
    </a:custClr>
    <a:custClr name="Medizinische Fakultät">
      <a:srgbClr val="155581"/>
    </a:custClr>
    <a:custClr name="Fakultät für Angewandte Informatik">
      <a:srgbClr val="489324"/>
    </a:custClr>
    <a:custClr name="Mathematisch-Naturwissenschaftliche Fakultät">
      <a:srgbClr val="006561"/>
    </a:custClr>
    <a:custClr name="Universitätsleitung, gesamtuniversitär">
      <a:srgbClr val="B3B3B3"/>
    </a:custClr>
  </a:custClrLst>
  <a:extLst>
    <a:ext uri="{05A4C25C-085E-4340-85A3-A5531E510DB2}">
      <thm15:themeFamily xmlns:thm15="http://schemas.microsoft.com/office/thememl/2012/main" name="Präsentation1" id="{ECDE5418-DEEB-47AF-863D-0C6C2A35824C}" vid="{402D3E7A-CAC9-424D-AAC4-92021549A321}"/>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Vorlage_Uni_FAI</Template>
  <TotalTime>0</TotalTime>
  <Words>2748</Words>
  <Application>Microsoft Office PowerPoint</Application>
  <PresentationFormat>Breitbild</PresentationFormat>
  <Paragraphs>504</Paragraphs>
  <Slides>36</Slides>
  <Notes>34</Notes>
  <HiddenSlides>2</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36</vt:i4>
      </vt:variant>
    </vt:vector>
  </HeadingPairs>
  <TitlesOfParts>
    <vt:vector size="41" baseType="lpstr">
      <vt:lpstr>Arial</vt:lpstr>
      <vt:lpstr>Arial Black</vt:lpstr>
      <vt:lpstr>Symbol</vt:lpstr>
      <vt:lpstr>Wingdings</vt:lpstr>
      <vt:lpstr>Office</vt:lpstr>
      <vt:lpstr>Hackerethik</vt:lpstr>
      <vt:lpstr>Agenda</vt:lpstr>
      <vt:lpstr>Einführung</vt:lpstr>
      <vt:lpstr>Cyberkriminalität</vt:lpstr>
      <vt:lpstr>PowerPoint-Präsentation</vt:lpstr>
      <vt:lpstr>Das Bild eines Hackers</vt:lpstr>
      <vt:lpstr>Hacker: Begriff im Wandel der Zeit</vt:lpstr>
      <vt:lpstr>Hacker: Begriff im Wandel der Zeit</vt:lpstr>
      <vt:lpstr>Hacker vs. Cracker</vt:lpstr>
      <vt:lpstr>Hacker: Die Deutsche Hackerszene</vt:lpstr>
      <vt:lpstr>Freie Software Bewegung</vt:lpstr>
      <vt:lpstr>PowerPoint-Präsentation</vt:lpstr>
      <vt:lpstr>Freiheit und Hackerethik</vt:lpstr>
      <vt:lpstr>Geschichtliche Einordnung</vt:lpstr>
      <vt:lpstr>Jargon File</vt:lpstr>
      <vt:lpstr>Steven Levy</vt:lpstr>
      <vt:lpstr>Der KGB Hack (1985-1989)</vt:lpstr>
      <vt:lpstr>Der KGB Hack (1985-1989)</vt:lpstr>
      <vt:lpstr>Chaos Computer Club (CCC)</vt:lpstr>
      <vt:lpstr>Grundsätze des CCC</vt:lpstr>
      <vt:lpstr>Gegenüberstellung</vt:lpstr>
      <vt:lpstr>PowerPoint-Präsentation</vt:lpstr>
      <vt:lpstr>White-Hats (Ethical Hacking) vs. Black-Hats</vt:lpstr>
      <vt:lpstr>Hacking Taktiken</vt:lpstr>
      <vt:lpstr>Ethik und Hacking</vt:lpstr>
      <vt:lpstr>PowerPoint-Präsentation</vt:lpstr>
      <vt:lpstr>Begriffserklärung</vt:lpstr>
      <vt:lpstr>Gruppen und Aktionen</vt:lpstr>
      <vt:lpstr>Gruppen und Aktionen</vt:lpstr>
      <vt:lpstr>PowerPoint-Präsentation</vt:lpstr>
      <vt:lpstr>Berührungspunkte mit der Digitalen Ethik</vt:lpstr>
      <vt:lpstr>Dimensionen der Digitalen Ethik</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ein- oder mehrzeilig</dc:title>
  <dc:creator>Frantz Niklas Prochaska</dc:creator>
  <cp:lastModifiedBy>Frantz Niklas Prochaska</cp:lastModifiedBy>
  <cp:revision>24</cp:revision>
  <dcterms:created xsi:type="dcterms:W3CDTF">2022-01-13T19:30:38Z</dcterms:created>
  <dcterms:modified xsi:type="dcterms:W3CDTF">2022-01-17T17:25:07Z</dcterms:modified>
</cp:coreProperties>
</file>

<file path=docProps/thumbnail.jpeg>
</file>